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4"/>
  </p:sldMasterIdLst>
  <p:notesMasterIdLst>
    <p:notesMasterId r:id="rId17"/>
  </p:notesMasterIdLst>
  <p:sldIdLst>
    <p:sldId id="256" r:id="rId5"/>
    <p:sldId id="265" r:id="rId6"/>
    <p:sldId id="257" r:id="rId7"/>
    <p:sldId id="261" r:id="rId8"/>
    <p:sldId id="259" r:id="rId9"/>
    <p:sldId id="258" r:id="rId10"/>
    <p:sldId id="260" r:id="rId11"/>
    <p:sldId id="262" r:id="rId12"/>
    <p:sldId id="266" r:id="rId13"/>
    <p:sldId id="263" r:id="rId14"/>
    <p:sldId id="264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51AA3E-D103-46B1-943C-9ACDBA561AF3}" v="84" dt="2021-05-25T11:00:12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62" d="100"/>
          <a:sy n="62" d="100"/>
        </p:scale>
        <p:origin x="6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a Jones" userId="b0e7da8f-3695-43ac-bf4f-4c840f288758" providerId="ADAL" clId="{DD51AA3E-D103-46B1-943C-9ACDBA561AF3}"/>
    <pc:docChg chg="undo custSel addSld modSld sldOrd">
      <pc:chgData name="Philippa Jones" userId="b0e7da8f-3695-43ac-bf4f-4c840f288758" providerId="ADAL" clId="{DD51AA3E-D103-46B1-943C-9ACDBA561AF3}" dt="2021-05-25T11:01:49.038" v="959" actId="113"/>
      <pc:docMkLst>
        <pc:docMk/>
      </pc:docMkLst>
      <pc:sldChg chg="modSp mod">
        <pc:chgData name="Philippa Jones" userId="b0e7da8f-3695-43ac-bf4f-4c840f288758" providerId="ADAL" clId="{DD51AA3E-D103-46B1-943C-9ACDBA561AF3}" dt="2021-05-25T11:01:04.327" v="954" actId="20577"/>
        <pc:sldMkLst>
          <pc:docMk/>
          <pc:sldMk cId="1458003086" sldId="256"/>
        </pc:sldMkLst>
        <pc:spChg chg="mod">
          <ac:chgData name="Philippa Jones" userId="b0e7da8f-3695-43ac-bf4f-4c840f288758" providerId="ADAL" clId="{DD51AA3E-D103-46B1-943C-9ACDBA561AF3}" dt="2021-05-25T11:01:04.327" v="954" actId="20577"/>
          <ac:spMkLst>
            <pc:docMk/>
            <pc:sldMk cId="1458003086" sldId="256"/>
            <ac:spMk id="2" creationId="{00000000-0000-0000-0000-000000000000}"/>
          </ac:spMkLst>
        </pc:spChg>
      </pc:sldChg>
      <pc:sldChg chg="modSp mod ord modAnim">
        <pc:chgData name="Philippa Jones" userId="b0e7da8f-3695-43ac-bf4f-4c840f288758" providerId="ADAL" clId="{DD51AA3E-D103-46B1-943C-9ACDBA561AF3}" dt="2021-05-25T11:00:12.804" v="947" actId="108"/>
        <pc:sldMkLst>
          <pc:docMk/>
          <pc:sldMk cId="1744975848" sldId="257"/>
        </pc:sldMkLst>
        <pc:spChg chg="mod">
          <ac:chgData name="Philippa Jones" userId="b0e7da8f-3695-43ac-bf4f-4c840f288758" providerId="ADAL" clId="{DD51AA3E-D103-46B1-943C-9ACDBA561AF3}" dt="2021-05-25T11:00:12.804" v="947" actId="108"/>
          <ac:spMkLst>
            <pc:docMk/>
            <pc:sldMk cId="1744975848" sldId="257"/>
            <ac:spMk id="2" creationId="{00000000-0000-0000-0000-000000000000}"/>
          </ac:spMkLst>
        </pc:spChg>
        <pc:spChg chg="mod">
          <ac:chgData name="Philippa Jones" userId="b0e7da8f-3695-43ac-bf4f-4c840f288758" providerId="ADAL" clId="{DD51AA3E-D103-46B1-943C-9ACDBA561AF3}" dt="2021-05-18T15:09:03.507" v="154" actId="27636"/>
          <ac:spMkLst>
            <pc:docMk/>
            <pc:sldMk cId="1744975848" sldId="257"/>
            <ac:spMk id="3" creationId="{00000000-0000-0000-0000-000000000000}"/>
          </ac:spMkLst>
        </pc:spChg>
      </pc:sldChg>
      <pc:sldChg chg="addSp modSp mod modShow">
        <pc:chgData name="Philippa Jones" userId="b0e7da8f-3695-43ac-bf4f-4c840f288758" providerId="ADAL" clId="{DD51AA3E-D103-46B1-943C-9ACDBA561AF3}" dt="2021-05-25T10:59:35.872" v="942" actId="108"/>
        <pc:sldMkLst>
          <pc:docMk/>
          <pc:sldMk cId="2837313452" sldId="258"/>
        </pc:sldMkLst>
        <pc:spChg chg="mod">
          <ac:chgData name="Philippa Jones" userId="b0e7da8f-3695-43ac-bf4f-4c840f288758" providerId="ADAL" clId="{DD51AA3E-D103-46B1-943C-9ACDBA561AF3}" dt="2021-05-25T10:59:35.872" v="942" actId="108"/>
          <ac:spMkLst>
            <pc:docMk/>
            <pc:sldMk cId="2837313452" sldId="258"/>
            <ac:spMk id="2" creationId="{00000000-0000-0000-0000-000000000000}"/>
          </ac:spMkLst>
        </pc:spChg>
        <pc:spChg chg="add mod">
          <ac:chgData name="Philippa Jones" userId="b0e7da8f-3695-43ac-bf4f-4c840f288758" providerId="ADAL" clId="{DD51AA3E-D103-46B1-943C-9ACDBA561AF3}" dt="2021-05-25T10:48:55.537" v="527" actId="1076"/>
          <ac:spMkLst>
            <pc:docMk/>
            <pc:sldMk cId="2837313452" sldId="258"/>
            <ac:spMk id="5" creationId="{8F5F9E87-91EE-49F9-844B-086B8B591017}"/>
          </ac:spMkLst>
        </pc:spChg>
      </pc:sldChg>
      <pc:sldChg chg="addSp delSp modSp mod modShow">
        <pc:chgData name="Philippa Jones" userId="b0e7da8f-3695-43ac-bf4f-4c840f288758" providerId="ADAL" clId="{DD51AA3E-D103-46B1-943C-9ACDBA561AF3}" dt="2021-05-25T10:59:47.258" v="944" actId="108"/>
        <pc:sldMkLst>
          <pc:docMk/>
          <pc:sldMk cId="1342322630" sldId="259"/>
        </pc:sldMkLst>
        <pc:spChg chg="mod">
          <ac:chgData name="Philippa Jones" userId="b0e7da8f-3695-43ac-bf4f-4c840f288758" providerId="ADAL" clId="{DD51AA3E-D103-46B1-943C-9ACDBA561AF3}" dt="2021-05-25T10:59:47.258" v="944" actId="108"/>
          <ac:spMkLst>
            <pc:docMk/>
            <pc:sldMk cId="1342322630" sldId="259"/>
            <ac:spMk id="2" creationId="{00000000-0000-0000-0000-000000000000}"/>
          </ac:spMkLst>
        </pc:spChg>
        <pc:spChg chg="add mod">
          <ac:chgData name="Philippa Jones" userId="b0e7da8f-3695-43ac-bf4f-4c840f288758" providerId="ADAL" clId="{DD51AA3E-D103-46B1-943C-9ACDBA561AF3}" dt="2021-05-25T10:49:05.947" v="528" actId="1076"/>
          <ac:spMkLst>
            <pc:docMk/>
            <pc:sldMk cId="1342322630" sldId="259"/>
            <ac:spMk id="4" creationId="{2FAA7292-5132-49F4-9CA3-B3FD9327D7B9}"/>
          </ac:spMkLst>
        </pc:spChg>
        <pc:graphicFrameChg chg="add del modGraphic">
          <ac:chgData name="Philippa Jones" userId="b0e7da8f-3695-43ac-bf4f-4c840f288758" providerId="ADAL" clId="{DD51AA3E-D103-46B1-943C-9ACDBA561AF3}" dt="2021-05-18T15:15:20.805" v="326" actId="478"/>
          <ac:graphicFrameMkLst>
            <pc:docMk/>
            <pc:sldMk cId="1342322630" sldId="259"/>
            <ac:graphicFrameMk id="4" creationId="{E8DA808B-F792-4A43-B752-DD73AD987BB1}"/>
          </ac:graphicFrameMkLst>
        </pc:graphicFrameChg>
        <pc:graphicFrameChg chg="add mod modGraphic">
          <ac:chgData name="Philippa Jones" userId="b0e7da8f-3695-43ac-bf4f-4c840f288758" providerId="ADAL" clId="{DD51AA3E-D103-46B1-943C-9ACDBA561AF3}" dt="2021-05-18T15:16:26.397" v="332" actId="1076"/>
          <ac:graphicFrameMkLst>
            <pc:docMk/>
            <pc:sldMk cId="1342322630" sldId="259"/>
            <ac:graphicFrameMk id="5" creationId="{D88B05FC-9F9D-48EA-A14E-48F19950A46C}"/>
          </ac:graphicFrameMkLst>
        </pc:graphicFrameChg>
        <pc:picChg chg="del mod">
          <ac:chgData name="Philippa Jones" userId="b0e7da8f-3695-43ac-bf4f-4c840f288758" providerId="ADAL" clId="{DD51AA3E-D103-46B1-943C-9ACDBA561AF3}" dt="2021-05-18T15:16:10.452" v="331" actId="478"/>
          <ac:picMkLst>
            <pc:docMk/>
            <pc:sldMk cId="1342322630" sldId="259"/>
            <ac:picMk id="1026" creationId="{00000000-0000-0000-0000-000000000000}"/>
          </ac:picMkLst>
        </pc:picChg>
      </pc:sldChg>
      <pc:sldChg chg="addSp modSp mod modShow">
        <pc:chgData name="Philippa Jones" userId="b0e7da8f-3695-43ac-bf4f-4c840f288758" providerId="ADAL" clId="{DD51AA3E-D103-46B1-943C-9ACDBA561AF3}" dt="2021-05-25T10:59:29.925" v="941" actId="1076"/>
        <pc:sldMkLst>
          <pc:docMk/>
          <pc:sldMk cId="3272431387" sldId="260"/>
        </pc:sldMkLst>
        <pc:spChg chg="mod">
          <ac:chgData name="Philippa Jones" userId="b0e7da8f-3695-43ac-bf4f-4c840f288758" providerId="ADAL" clId="{DD51AA3E-D103-46B1-943C-9ACDBA561AF3}" dt="2021-05-25T10:59:29.925" v="941" actId="1076"/>
          <ac:spMkLst>
            <pc:docMk/>
            <pc:sldMk cId="3272431387" sldId="260"/>
            <ac:spMk id="2" creationId="{00000000-0000-0000-0000-000000000000}"/>
          </ac:spMkLst>
        </pc:spChg>
        <pc:spChg chg="mod">
          <ac:chgData name="Philippa Jones" userId="b0e7da8f-3695-43ac-bf4f-4c840f288758" providerId="ADAL" clId="{DD51AA3E-D103-46B1-943C-9ACDBA561AF3}" dt="2021-05-25T10:56:51.424" v="879" actId="20577"/>
          <ac:spMkLst>
            <pc:docMk/>
            <pc:sldMk cId="3272431387" sldId="260"/>
            <ac:spMk id="3" creationId="{00000000-0000-0000-0000-000000000000}"/>
          </ac:spMkLst>
        </pc:spChg>
        <pc:spChg chg="add mod">
          <ac:chgData name="Philippa Jones" userId="b0e7da8f-3695-43ac-bf4f-4c840f288758" providerId="ADAL" clId="{DD51AA3E-D103-46B1-943C-9ACDBA561AF3}" dt="2021-05-25T10:57:34.885" v="934" actId="14100"/>
          <ac:spMkLst>
            <pc:docMk/>
            <pc:sldMk cId="3272431387" sldId="260"/>
            <ac:spMk id="4" creationId="{A7F52AD9-ED87-41E1-9912-5A7392C047DE}"/>
          </ac:spMkLst>
        </pc:spChg>
        <pc:spChg chg="add mod">
          <ac:chgData name="Philippa Jones" userId="b0e7da8f-3695-43ac-bf4f-4c840f288758" providerId="ADAL" clId="{DD51AA3E-D103-46B1-943C-9ACDBA561AF3}" dt="2021-05-25T10:49:16.344" v="530" actId="1076"/>
          <ac:spMkLst>
            <pc:docMk/>
            <pc:sldMk cId="3272431387" sldId="260"/>
            <ac:spMk id="5" creationId="{49D8E12B-44EB-4CDA-9C7B-4CAAC05D6FCC}"/>
          </ac:spMkLst>
        </pc:spChg>
      </pc:sldChg>
      <pc:sldChg chg="addSp modSp mod">
        <pc:chgData name="Philippa Jones" userId="b0e7da8f-3695-43ac-bf4f-4c840f288758" providerId="ADAL" clId="{DD51AA3E-D103-46B1-943C-9ACDBA561AF3}" dt="2021-05-25T10:59:58.985" v="946" actId="14100"/>
        <pc:sldMkLst>
          <pc:docMk/>
          <pc:sldMk cId="807954494" sldId="261"/>
        </pc:sldMkLst>
        <pc:spChg chg="mod">
          <ac:chgData name="Philippa Jones" userId="b0e7da8f-3695-43ac-bf4f-4c840f288758" providerId="ADAL" clId="{DD51AA3E-D103-46B1-943C-9ACDBA561AF3}" dt="2021-05-25T10:59:58.985" v="946" actId="14100"/>
          <ac:spMkLst>
            <pc:docMk/>
            <pc:sldMk cId="807954494" sldId="261"/>
            <ac:spMk id="2" creationId="{00000000-0000-0000-0000-000000000000}"/>
          </ac:spMkLst>
        </pc:spChg>
        <pc:spChg chg="add mod">
          <ac:chgData name="Philippa Jones" userId="b0e7da8f-3695-43ac-bf4f-4c840f288758" providerId="ADAL" clId="{DD51AA3E-D103-46B1-943C-9ACDBA561AF3}" dt="2021-05-25T10:53:17.736" v="566" actId="20577"/>
          <ac:spMkLst>
            <pc:docMk/>
            <pc:sldMk cId="807954494" sldId="261"/>
            <ac:spMk id="5" creationId="{0D2F6722-26BE-4432-B433-449B60A484F1}"/>
          </ac:spMkLst>
        </pc:spChg>
        <pc:graphicFrameChg chg="mod">
          <ac:chgData name="Philippa Jones" userId="b0e7da8f-3695-43ac-bf4f-4c840f288758" providerId="ADAL" clId="{DD51AA3E-D103-46B1-943C-9ACDBA561AF3}" dt="2021-05-18T15:05:04.474" v="100" actId="20577"/>
          <ac:graphicFrameMkLst>
            <pc:docMk/>
            <pc:sldMk cId="807954494" sldId="261"/>
            <ac:graphicFrameMk id="4" creationId="{00000000-0000-0000-0000-000000000000}"/>
          </ac:graphicFrameMkLst>
        </pc:graphicFrameChg>
      </pc:sldChg>
      <pc:sldChg chg="addSp modSp mod modShow">
        <pc:chgData name="Philippa Jones" userId="b0e7da8f-3695-43ac-bf4f-4c840f288758" providerId="ADAL" clId="{DD51AA3E-D103-46B1-943C-9ACDBA561AF3}" dt="2021-05-25T11:01:49.038" v="959" actId="113"/>
        <pc:sldMkLst>
          <pc:docMk/>
          <pc:sldMk cId="1870116244" sldId="262"/>
        </pc:sldMkLst>
        <pc:spChg chg="mod">
          <ac:chgData name="Philippa Jones" userId="b0e7da8f-3695-43ac-bf4f-4c840f288758" providerId="ADAL" clId="{DD51AA3E-D103-46B1-943C-9ACDBA561AF3}" dt="2021-05-25T10:59:03.087" v="939" actId="108"/>
          <ac:spMkLst>
            <pc:docMk/>
            <pc:sldMk cId="1870116244" sldId="262"/>
            <ac:spMk id="2" creationId="{00000000-0000-0000-0000-000000000000}"/>
          </ac:spMkLst>
        </pc:spChg>
        <pc:spChg chg="mod">
          <ac:chgData name="Philippa Jones" userId="b0e7da8f-3695-43ac-bf4f-4c840f288758" providerId="ADAL" clId="{DD51AA3E-D103-46B1-943C-9ACDBA561AF3}" dt="2021-05-25T11:01:49.038" v="959" actId="113"/>
          <ac:spMkLst>
            <pc:docMk/>
            <pc:sldMk cId="1870116244" sldId="262"/>
            <ac:spMk id="3" creationId="{00000000-0000-0000-0000-000000000000}"/>
          </ac:spMkLst>
        </pc:spChg>
        <pc:spChg chg="add mod">
          <ac:chgData name="Philippa Jones" userId="b0e7da8f-3695-43ac-bf4f-4c840f288758" providerId="ADAL" clId="{DD51AA3E-D103-46B1-943C-9ACDBA561AF3}" dt="2021-05-25T10:49:26.296" v="532" actId="1076"/>
          <ac:spMkLst>
            <pc:docMk/>
            <pc:sldMk cId="1870116244" sldId="262"/>
            <ac:spMk id="5" creationId="{B675C5BB-09C6-480C-8F5D-DD29E5A0DDFF}"/>
          </ac:spMkLst>
        </pc:spChg>
      </pc:sldChg>
      <pc:sldChg chg="addSp delSp modSp mod modAnim">
        <pc:chgData name="Philippa Jones" userId="b0e7da8f-3695-43ac-bf4f-4c840f288758" providerId="ADAL" clId="{DD51AA3E-D103-46B1-943C-9ACDBA561AF3}" dt="2021-05-25T10:58:47.818" v="937" actId="113"/>
        <pc:sldMkLst>
          <pc:docMk/>
          <pc:sldMk cId="621818225" sldId="263"/>
        </pc:sldMkLst>
        <pc:spChg chg="mod">
          <ac:chgData name="Philippa Jones" userId="b0e7da8f-3695-43ac-bf4f-4c840f288758" providerId="ADAL" clId="{DD51AA3E-D103-46B1-943C-9ACDBA561AF3}" dt="2021-05-25T10:58:47.818" v="937" actId="113"/>
          <ac:spMkLst>
            <pc:docMk/>
            <pc:sldMk cId="621818225" sldId="263"/>
            <ac:spMk id="2" creationId="{00000000-0000-0000-0000-000000000000}"/>
          </ac:spMkLst>
        </pc:spChg>
        <pc:spChg chg="del">
          <ac:chgData name="Philippa Jones" userId="b0e7da8f-3695-43ac-bf4f-4c840f288758" providerId="ADAL" clId="{DD51AA3E-D103-46B1-943C-9ACDBA561AF3}" dt="2021-05-18T14:50:20.405" v="0"/>
          <ac:spMkLst>
            <pc:docMk/>
            <pc:sldMk cId="621818225" sldId="263"/>
            <ac:spMk id="3" creationId="{00000000-0000-0000-0000-000000000000}"/>
          </ac:spMkLst>
        </pc:spChg>
        <pc:spChg chg="add mod">
          <ac:chgData name="Philippa Jones" userId="b0e7da8f-3695-43ac-bf4f-4c840f288758" providerId="ADAL" clId="{DD51AA3E-D103-46B1-943C-9ACDBA561AF3}" dt="2021-05-25T10:47:03.180" v="487" actId="688"/>
          <ac:spMkLst>
            <pc:docMk/>
            <pc:sldMk cId="621818225" sldId="263"/>
            <ac:spMk id="12" creationId="{6EEEAFC4-46BC-48D2-929B-EFADAE681705}"/>
          </ac:spMkLst>
        </pc:spChg>
        <pc:spChg chg="add mod">
          <ac:chgData name="Philippa Jones" userId="b0e7da8f-3695-43ac-bf4f-4c840f288758" providerId="ADAL" clId="{DD51AA3E-D103-46B1-943C-9ACDBA561AF3}" dt="2021-05-25T10:51:22.448" v="537" actId="1076"/>
          <ac:spMkLst>
            <pc:docMk/>
            <pc:sldMk cId="621818225" sldId="263"/>
            <ac:spMk id="14" creationId="{14C9A019-A3F7-4CF9-B020-282996BA4C52}"/>
          </ac:spMkLst>
        </pc:spChg>
        <pc:picChg chg="add mod ord">
          <ac:chgData name="Philippa Jones" userId="b0e7da8f-3695-43ac-bf4f-4c840f288758" providerId="ADAL" clId="{DD51AA3E-D103-46B1-943C-9ACDBA561AF3}" dt="2021-05-25T10:44:48.579" v="442" actId="166"/>
          <ac:picMkLst>
            <pc:docMk/>
            <pc:sldMk cId="621818225" sldId="263"/>
            <ac:picMk id="3" creationId="{D29C3DBD-3938-43B0-9941-EE68C1DFF9D2}"/>
          </ac:picMkLst>
        </pc:picChg>
        <pc:picChg chg="add mod ord">
          <ac:chgData name="Philippa Jones" userId="b0e7da8f-3695-43ac-bf4f-4c840f288758" providerId="ADAL" clId="{DD51AA3E-D103-46B1-943C-9ACDBA561AF3}" dt="2021-05-25T10:44:36.651" v="439" actId="166"/>
          <ac:picMkLst>
            <pc:docMk/>
            <pc:sldMk cId="621818225" sldId="263"/>
            <ac:picMk id="4" creationId="{3AC9C470-D5E8-4E4E-A619-44C6739F0A3E}"/>
          </ac:picMkLst>
        </pc:picChg>
        <pc:picChg chg="add mod ord modCrop">
          <ac:chgData name="Philippa Jones" userId="b0e7da8f-3695-43ac-bf4f-4c840f288758" providerId="ADAL" clId="{DD51AA3E-D103-46B1-943C-9ACDBA561AF3}" dt="2021-05-25T10:44:55.496" v="444" actId="166"/>
          <ac:picMkLst>
            <pc:docMk/>
            <pc:sldMk cId="621818225" sldId="263"/>
            <ac:picMk id="5" creationId="{2CC19EF9-232D-45CD-8D04-7537F2DE53D8}"/>
          </ac:picMkLst>
        </pc:picChg>
        <pc:picChg chg="add del mod">
          <ac:chgData name="Philippa Jones" userId="b0e7da8f-3695-43ac-bf4f-4c840f288758" providerId="ADAL" clId="{DD51AA3E-D103-46B1-943C-9ACDBA561AF3}" dt="2021-05-18T14:50:50.104" v="5" actId="478"/>
          <ac:picMkLst>
            <pc:docMk/>
            <pc:sldMk cId="621818225" sldId="263"/>
            <ac:picMk id="5" creationId="{D506D24D-9B0E-48FE-99F6-0E5FC77AA8BE}"/>
          </ac:picMkLst>
        </pc:picChg>
        <pc:picChg chg="add mod ord">
          <ac:chgData name="Philippa Jones" userId="b0e7da8f-3695-43ac-bf4f-4c840f288758" providerId="ADAL" clId="{DD51AA3E-D103-46B1-943C-9ACDBA561AF3}" dt="2021-05-25T10:45:40.023" v="463" actId="166"/>
          <ac:picMkLst>
            <pc:docMk/>
            <pc:sldMk cId="621818225" sldId="263"/>
            <ac:picMk id="6" creationId="{FDCB0CDA-C10E-4D75-A389-61431BA86222}"/>
          </ac:picMkLst>
        </pc:picChg>
        <pc:picChg chg="add mod ord">
          <ac:chgData name="Philippa Jones" userId="b0e7da8f-3695-43ac-bf4f-4c840f288758" providerId="ADAL" clId="{DD51AA3E-D103-46B1-943C-9ACDBA561AF3}" dt="2021-05-25T10:45:50.372" v="466" actId="1076"/>
          <ac:picMkLst>
            <pc:docMk/>
            <pc:sldMk cId="621818225" sldId="263"/>
            <ac:picMk id="7" creationId="{2483872F-B020-4297-A40A-735A7A89EFFF}"/>
          </ac:picMkLst>
        </pc:picChg>
        <pc:picChg chg="add mod ord modCrop">
          <ac:chgData name="Philippa Jones" userId="b0e7da8f-3695-43ac-bf4f-4c840f288758" providerId="ADAL" clId="{DD51AA3E-D103-46B1-943C-9ACDBA561AF3}" dt="2021-05-25T10:51:25.440" v="538" actId="1076"/>
          <ac:picMkLst>
            <pc:docMk/>
            <pc:sldMk cId="621818225" sldId="263"/>
            <ac:picMk id="8" creationId="{8BFDDF9C-4A48-49CC-BEA3-15E61F9E7683}"/>
          </ac:picMkLst>
        </pc:picChg>
        <pc:picChg chg="add mod ord modCrop">
          <ac:chgData name="Philippa Jones" userId="b0e7da8f-3695-43ac-bf4f-4c840f288758" providerId="ADAL" clId="{DD51AA3E-D103-46B1-943C-9ACDBA561AF3}" dt="2021-05-25T10:44:57.848" v="445" actId="166"/>
          <ac:picMkLst>
            <pc:docMk/>
            <pc:sldMk cId="621818225" sldId="263"/>
            <ac:picMk id="9" creationId="{6B41C39D-763A-4E84-9F38-95A6D2F4FBA6}"/>
          </ac:picMkLst>
        </pc:picChg>
        <pc:picChg chg="add mod ord">
          <ac:chgData name="Philippa Jones" userId="b0e7da8f-3695-43ac-bf4f-4c840f288758" providerId="ADAL" clId="{DD51AA3E-D103-46B1-943C-9ACDBA561AF3}" dt="2021-05-25T10:44:39.889" v="440" actId="166"/>
          <ac:picMkLst>
            <pc:docMk/>
            <pc:sldMk cId="621818225" sldId="263"/>
            <ac:picMk id="10" creationId="{770EBDA3-F2EF-40C3-9EE7-950B0B82A026}"/>
          </ac:picMkLst>
        </pc:picChg>
        <pc:picChg chg="add del mod">
          <ac:chgData name="Philippa Jones" userId="b0e7da8f-3695-43ac-bf4f-4c840f288758" providerId="ADAL" clId="{DD51AA3E-D103-46B1-943C-9ACDBA561AF3}" dt="2021-05-24T13:28:38.324" v="358" actId="478"/>
          <ac:picMkLst>
            <pc:docMk/>
            <pc:sldMk cId="621818225" sldId="263"/>
            <ac:picMk id="10" creationId="{B8B61CDA-3E8C-4922-B02B-4BD7C21F558E}"/>
          </ac:picMkLst>
        </pc:picChg>
        <pc:picChg chg="add del mod">
          <ac:chgData name="Philippa Jones" userId="b0e7da8f-3695-43ac-bf4f-4c840f288758" providerId="ADAL" clId="{DD51AA3E-D103-46B1-943C-9ACDBA561AF3}" dt="2021-05-24T13:28:58.599" v="362" actId="478"/>
          <ac:picMkLst>
            <pc:docMk/>
            <pc:sldMk cId="621818225" sldId="263"/>
            <ac:picMk id="11" creationId="{3E14F3FF-A646-44E3-9E33-54F9A8BCCC79}"/>
          </ac:picMkLst>
        </pc:picChg>
        <pc:picChg chg="add mod ord modCrop">
          <ac:chgData name="Philippa Jones" userId="b0e7da8f-3695-43ac-bf4f-4c840f288758" providerId="ADAL" clId="{DD51AA3E-D103-46B1-943C-9ACDBA561AF3}" dt="2021-05-25T10:44:52.019" v="443" actId="166"/>
          <ac:picMkLst>
            <pc:docMk/>
            <pc:sldMk cId="621818225" sldId="263"/>
            <ac:picMk id="11" creationId="{746F2974-F537-440E-8DEC-F5F358DEF1B2}"/>
          </ac:picMkLst>
        </pc:picChg>
        <pc:picChg chg="add del mod">
          <ac:chgData name="Philippa Jones" userId="b0e7da8f-3695-43ac-bf4f-4c840f288758" providerId="ADAL" clId="{DD51AA3E-D103-46B1-943C-9ACDBA561AF3}" dt="2021-05-24T13:29:20.735" v="365" actId="478"/>
          <ac:picMkLst>
            <pc:docMk/>
            <pc:sldMk cId="621818225" sldId="263"/>
            <ac:picMk id="12" creationId="{C2B81D00-40F4-413E-B634-09D18ED9D4D0}"/>
          </ac:picMkLst>
        </pc:picChg>
        <pc:picChg chg="add mod ord">
          <ac:chgData name="Philippa Jones" userId="b0e7da8f-3695-43ac-bf4f-4c840f288758" providerId="ADAL" clId="{DD51AA3E-D103-46B1-943C-9ACDBA561AF3}" dt="2021-05-25T10:44:43.067" v="441" actId="166"/>
          <ac:picMkLst>
            <pc:docMk/>
            <pc:sldMk cId="621818225" sldId="263"/>
            <ac:picMk id="13" creationId="{628FFA3F-5D0D-42B0-8F4A-D78045199009}"/>
          </ac:picMkLst>
        </pc:picChg>
      </pc:sldChg>
      <pc:sldChg chg="addSp modSp new mod">
        <pc:chgData name="Philippa Jones" userId="b0e7da8f-3695-43ac-bf4f-4c840f288758" providerId="ADAL" clId="{DD51AA3E-D103-46B1-943C-9ACDBA561AF3}" dt="2021-05-25T11:00:46.007" v="952" actId="27636"/>
        <pc:sldMkLst>
          <pc:docMk/>
          <pc:sldMk cId="3330258123" sldId="265"/>
        </pc:sldMkLst>
        <pc:spChg chg="mod">
          <ac:chgData name="Philippa Jones" userId="b0e7da8f-3695-43ac-bf4f-4c840f288758" providerId="ADAL" clId="{DD51AA3E-D103-46B1-943C-9ACDBA561AF3}" dt="2021-05-25T11:00:46.007" v="952" actId="27636"/>
          <ac:spMkLst>
            <pc:docMk/>
            <pc:sldMk cId="3330258123" sldId="265"/>
            <ac:spMk id="2" creationId="{B59FC5E4-9CAA-40A4-ABAF-4547EA970E68}"/>
          </ac:spMkLst>
        </pc:spChg>
        <pc:spChg chg="mod">
          <ac:chgData name="Philippa Jones" userId="b0e7da8f-3695-43ac-bf4f-4c840f288758" providerId="ADAL" clId="{DD51AA3E-D103-46B1-943C-9ACDBA561AF3}" dt="2021-05-18T15:07:35.248" v="149"/>
          <ac:spMkLst>
            <pc:docMk/>
            <pc:sldMk cId="3330258123" sldId="265"/>
            <ac:spMk id="3" creationId="{C4ABF6AF-0206-441B-B78A-E38759A8C234}"/>
          </ac:spMkLst>
        </pc:spChg>
        <pc:picChg chg="add mod">
          <ac:chgData name="Philippa Jones" userId="b0e7da8f-3695-43ac-bf4f-4c840f288758" providerId="ADAL" clId="{DD51AA3E-D103-46B1-943C-9ACDBA561AF3}" dt="2021-05-18T15:08:21.283" v="152" actId="1076"/>
          <ac:picMkLst>
            <pc:docMk/>
            <pc:sldMk cId="3330258123" sldId="265"/>
            <ac:picMk id="4" creationId="{0A35B0FF-BDA6-453E-ABFC-2890FCC76B1A}"/>
          </ac:picMkLst>
        </pc:picChg>
      </pc:sldChg>
      <pc:sldChg chg="modSp mod">
        <pc:chgData name="Philippa Jones" userId="b0e7da8f-3695-43ac-bf4f-4c840f288758" providerId="ADAL" clId="{DD51AA3E-D103-46B1-943C-9ACDBA561AF3}" dt="2021-05-25T10:58:57.544" v="938" actId="108"/>
        <pc:sldMkLst>
          <pc:docMk/>
          <pc:sldMk cId="3912056245" sldId="266"/>
        </pc:sldMkLst>
        <pc:spChg chg="mod">
          <ac:chgData name="Philippa Jones" userId="b0e7da8f-3695-43ac-bf4f-4c840f288758" providerId="ADAL" clId="{DD51AA3E-D103-46B1-943C-9ACDBA561AF3}" dt="2021-05-25T10:58:57.544" v="938" actId="108"/>
          <ac:spMkLst>
            <pc:docMk/>
            <pc:sldMk cId="3912056245" sldId="266"/>
            <ac:spMk id="2" creationId="{00000000-0000-0000-0000-000000000000}"/>
          </ac:spMkLst>
        </pc:spChg>
      </pc:sldChg>
      <pc:sldChg chg="addSp modSp new mod modShow">
        <pc:chgData name="Philippa Jones" userId="b0e7da8f-3695-43ac-bf4f-4c840f288758" providerId="ADAL" clId="{DD51AA3E-D103-46B1-943C-9ACDBA561AF3}" dt="2021-05-25T10:58:28.284" v="936" actId="729"/>
        <pc:sldMkLst>
          <pc:docMk/>
          <pc:sldMk cId="513768274" sldId="267"/>
        </pc:sldMkLst>
        <pc:spChg chg="mod">
          <ac:chgData name="Philippa Jones" userId="b0e7da8f-3695-43ac-bf4f-4c840f288758" providerId="ADAL" clId="{DD51AA3E-D103-46B1-943C-9ACDBA561AF3}" dt="2021-05-25T10:54:56.457" v="575" actId="20577"/>
          <ac:spMkLst>
            <pc:docMk/>
            <pc:sldMk cId="513768274" sldId="267"/>
            <ac:spMk id="2" creationId="{828B9608-F0DA-4A98-B1BD-153150CE8D5C}"/>
          </ac:spMkLst>
        </pc:spChg>
        <pc:spChg chg="mod">
          <ac:chgData name="Philippa Jones" userId="b0e7da8f-3695-43ac-bf4f-4c840f288758" providerId="ADAL" clId="{DD51AA3E-D103-46B1-943C-9ACDBA561AF3}" dt="2021-05-25T10:56:30.738" v="841" actId="27636"/>
          <ac:spMkLst>
            <pc:docMk/>
            <pc:sldMk cId="513768274" sldId="267"/>
            <ac:spMk id="3" creationId="{337218E1-D8A1-4479-BF38-04B3EC2BD4E1}"/>
          </ac:spMkLst>
        </pc:spChg>
        <pc:spChg chg="add mod">
          <ac:chgData name="Philippa Jones" userId="b0e7da8f-3695-43ac-bf4f-4c840f288758" providerId="ADAL" clId="{DD51AA3E-D103-46B1-943C-9ACDBA561AF3}" dt="2021-05-25T10:58:06.107" v="935"/>
          <ac:spMkLst>
            <pc:docMk/>
            <pc:sldMk cId="513768274" sldId="267"/>
            <ac:spMk id="4" creationId="{58C4AE8E-C57A-404F-90E6-5AA1BBBAE96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3.xml"/><Relationship Id="rId1" Type="http://schemas.openxmlformats.org/officeDocument/2006/relationships/slide" Target="../slides/slide5.xml"/><Relationship Id="rId5" Type="http://schemas.openxmlformats.org/officeDocument/2006/relationships/slide" Target="../slides/slide8.xml"/><Relationship Id="rId4" Type="http://schemas.openxmlformats.org/officeDocument/2006/relationships/slide" Target="../slides/slide7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588C3-E8C0-411D-95F3-D401ACC0863B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EEA9E8A-7588-4C97-8E9B-EFB55BF67E95}">
      <dgm:prSet phldrT="[Text]" custT="1"/>
      <dgm:spPr/>
      <dgm:t>
        <a:bodyPr/>
        <a:lstStyle/>
        <a:p>
          <a:r>
            <a:rPr lang="en-GB" sz="1600" dirty="0"/>
            <a:t>Technicians work across many different sectors, each bringing different set of challenges and require a variety of skills. Working in a GP practice is no different and will require all your skills and experience</a:t>
          </a:r>
        </a:p>
      </dgm:t>
    </dgm:pt>
    <dgm:pt modelId="{713B33C8-E713-4FD6-A88F-601C7A08DC0E}" type="parTrans" cxnId="{88DB0E56-7D88-4808-AA5B-DECF1C8FA8CD}">
      <dgm:prSet/>
      <dgm:spPr/>
      <dgm:t>
        <a:bodyPr/>
        <a:lstStyle/>
        <a:p>
          <a:endParaRPr lang="en-GB"/>
        </a:p>
      </dgm:t>
    </dgm:pt>
    <dgm:pt modelId="{C669911E-9C58-4DC4-835D-62C2D23269B3}" type="sibTrans" cxnId="{88DB0E56-7D88-4808-AA5B-DECF1C8FA8CD}">
      <dgm:prSet/>
      <dgm:spPr/>
      <dgm:t>
        <a:bodyPr/>
        <a:lstStyle/>
        <a:p>
          <a:endParaRPr lang="en-GB"/>
        </a:p>
      </dgm:t>
    </dgm:pt>
    <dgm:pt modelId="{C8558FA0-E078-415D-BC41-A8498B77657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sz="800" dirty="0"/>
            <a:t>.</a:t>
          </a:r>
        </a:p>
      </dgm:t>
    </dgm:pt>
    <dgm:pt modelId="{03B37BF6-00BF-4D41-9975-9B98E5140D57}" type="parTrans" cxnId="{770C5585-FFE1-40FB-BF66-4C760AF3E934}">
      <dgm:prSet/>
      <dgm:spPr/>
      <dgm:t>
        <a:bodyPr/>
        <a:lstStyle/>
        <a:p>
          <a:endParaRPr lang="en-GB"/>
        </a:p>
      </dgm:t>
    </dgm:pt>
    <dgm:pt modelId="{2F10D57F-18AF-4436-8E56-C7CEAE0DE592}" type="sibTrans" cxnId="{770C5585-FFE1-40FB-BF66-4C760AF3E934}">
      <dgm:prSet/>
      <dgm:spPr/>
      <dgm:t>
        <a:bodyPr/>
        <a:lstStyle/>
        <a:p>
          <a:endParaRPr lang="en-GB"/>
        </a:p>
      </dgm:t>
    </dgm:pt>
    <dgm:pt modelId="{D2BC75B4-6C65-4E54-9D36-B43ED88340FB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GB" sz="800" dirty="0"/>
            <a:t>.</a:t>
          </a:r>
        </a:p>
      </dgm:t>
    </dgm:pt>
    <dgm:pt modelId="{36CAD773-D7B9-4CCD-ADA5-434C7486EDDC}" type="parTrans" cxnId="{92BEE856-3734-422E-AACC-89B5E9E97DE6}">
      <dgm:prSet/>
      <dgm:spPr/>
      <dgm:t>
        <a:bodyPr/>
        <a:lstStyle/>
        <a:p>
          <a:endParaRPr lang="en-GB"/>
        </a:p>
      </dgm:t>
    </dgm:pt>
    <dgm:pt modelId="{CAFD10EF-CD19-4C0B-9DDB-F023663E94C3}" type="sibTrans" cxnId="{92BEE856-3734-422E-AACC-89B5E9E97DE6}">
      <dgm:prSet/>
      <dgm:spPr/>
      <dgm:t>
        <a:bodyPr/>
        <a:lstStyle/>
        <a:p>
          <a:endParaRPr lang="en-GB"/>
        </a:p>
      </dgm:t>
    </dgm:pt>
    <dgm:pt modelId="{90369730-AB63-4500-B22F-600F83E48931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GB" sz="800" dirty="0"/>
            <a:t>.</a:t>
          </a:r>
        </a:p>
      </dgm:t>
    </dgm:pt>
    <dgm:pt modelId="{C19A5210-FA3A-4C21-9070-9960F0CF999C}" type="parTrans" cxnId="{DB68C00C-7448-4C9A-83E3-A99AB3319661}">
      <dgm:prSet/>
      <dgm:spPr/>
      <dgm:t>
        <a:bodyPr/>
        <a:lstStyle/>
        <a:p>
          <a:endParaRPr lang="en-GB"/>
        </a:p>
      </dgm:t>
    </dgm:pt>
    <dgm:pt modelId="{BD82D3A3-0808-4D7B-B57A-5325AD94DF0E}" type="sibTrans" cxnId="{DB68C00C-7448-4C9A-83E3-A99AB3319661}">
      <dgm:prSet/>
      <dgm:spPr/>
      <dgm:t>
        <a:bodyPr/>
        <a:lstStyle/>
        <a:p>
          <a:endParaRPr lang="en-GB"/>
        </a:p>
      </dgm:t>
    </dgm:pt>
    <dgm:pt modelId="{5875E3D0-BCBB-4AFD-B849-3030083BDECD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GB" sz="800" dirty="0"/>
            <a:t>.</a:t>
          </a:r>
        </a:p>
      </dgm:t>
    </dgm:pt>
    <dgm:pt modelId="{30AA6F29-5830-4E7F-8DF9-B90C3B64FBE6}" type="parTrans" cxnId="{1E89A5AD-A90D-489B-B9EC-9F83DDBB9B8E}">
      <dgm:prSet/>
      <dgm:spPr/>
      <dgm:t>
        <a:bodyPr/>
        <a:lstStyle/>
        <a:p>
          <a:endParaRPr lang="en-GB"/>
        </a:p>
      </dgm:t>
    </dgm:pt>
    <dgm:pt modelId="{C34B7C61-BFA0-41F2-85FD-D46D12762E83}" type="sibTrans" cxnId="{1E89A5AD-A90D-489B-B9EC-9F83DDBB9B8E}">
      <dgm:prSet/>
      <dgm:spPr/>
      <dgm:t>
        <a:bodyPr/>
        <a:lstStyle/>
        <a:p>
          <a:endParaRPr lang="en-GB"/>
        </a:p>
      </dgm:t>
    </dgm:pt>
    <dgm:pt modelId="{39FE180A-A943-4AF0-B2F3-6DADA88890B0}">
      <dgm:prSet/>
      <dgm:spPr/>
      <dgm:t>
        <a:bodyPr/>
        <a:lstStyle/>
        <a:p>
          <a:endParaRPr lang="en-GB"/>
        </a:p>
      </dgm:t>
    </dgm:pt>
    <dgm:pt modelId="{C568CFD0-B24A-4616-AE24-F96C3A17C01D}" type="parTrans" cxnId="{9278F91D-56DE-4DAF-914A-A32A7D6031B0}">
      <dgm:prSet/>
      <dgm:spPr/>
      <dgm:t>
        <a:bodyPr/>
        <a:lstStyle/>
        <a:p>
          <a:endParaRPr lang="en-GB"/>
        </a:p>
      </dgm:t>
    </dgm:pt>
    <dgm:pt modelId="{00AE813F-AB25-433B-BBE7-56DE3AD8F54F}" type="sibTrans" cxnId="{9278F91D-56DE-4DAF-914A-A32A7D6031B0}">
      <dgm:prSet/>
      <dgm:spPr/>
      <dgm:t>
        <a:bodyPr/>
        <a:lstStyle/>
        <a:p>
          <a:endParaRPr lang="en-GB"/>
        </a:p>
      </dgm:t>
    </dgm:pt>
    <dgm:pt modelId="{D2D4CDA1-C9DA-4574-9147-FFF4CCC91743}">
      <dgm:prSet/>
      <dgm:spPr/>
      <dgm:t>
        <a:bodyPr/>
        <a:lstStyle/>
        <a:p>
          <a:endParaRPr lang="en-GB"/>
        </a:p>
      </dgm:t>
    </dgm:pt>
    <dgm:pt modelId="{919D831D-3773-43C3-B41E-B417B579A897}" type="parTrans" cxnId="{741CED01-3EA8-4A49-855E-FF61005E8C4C}">
      <dgm:prSet/>
      <dgm:spPr/>
      <dgm:t>
        <a:bodyPr/>
        <a:lstStyle/>
        <a:p>
          <a:endParaRPr lang="en-GB"/>
        </a:p>
      </dgm:t>
    </dgm:pt>
    <dgm:pt modelId="{CAA3F17C-61E1-4744-9EF3-3961AB4160DB}" type="sibTrans" cxnId="{741CED01-3EA8-4A49-855E-FF61005E8C4C}">
      <dgm:prSet/>
      <dgm:spPr/>
      <dgm:t>
        <a:bodyPr/>
        <a:lstStyle/>
        <a:p>
          <a:endParaRPr lang="en-GB"/>
        </a:p>
      </dgm:t>
    </dgm:pt>
    <dgm:pt modelId="{28E34FDA-55E8-4A4C-A539-340B5A38F771}" type="pres">
      <dgm:prSet presAssocID="{ACD588C3-E8C0-411D-95F3-D401ACC0863B}" presName="composite" presStyleCnt="0">
        <dgm:presLayoutVars>
          <dgm:chMax val="1"/>
          <dgm:dir/>
          <dgm:resizeHandles val="exact"/>
        </dgm:presLayoutVars>
      </dgm:prSet>
      <dgm:spPr/>
    </dgm:pt>
    <dgm:pt modelId="{EF91497B-2E5A-405B-936D-9FC4D5104321}" type="pres">
      <dgm:prSet presAssocID="{ACD588C3-E8C0-411D-95F3-D401ACC0863B}" presName="radial" presStyleCnt="0">
        <dgm:presLayoutVars>
          <dgm:animLvl val="ctr"/>
        </dgm:presLayoutVars>
      </dgm:prSet>
      <dgm:spPr/>
    </dgm:pt>
    <dgm:pt modelId="{412722DF-FCAE-4E94-864E-C58FAAC4A5D7}" type="pres">
      <dgm:prSet presAssocID="{5EEA9E8A-7588-4C97-8E9B-EFB55BF67E95}" presName="centerShape" presStyleLbl="vennNode1" presStyleIdx="0" presStyleCnt="5"/>
      <dgm:spPr/>
    </dgm:pt>
    <dgm:pt modelId="{09682B24-F2F6-4D16-8F6D-3744C4CB1480}" type="pres">
      <dgm:prSet presAssocID="{C8558FA0-E078-415D-BC41-A8498B776574}" presName="node" presStyleLbl="vennNode1" presStyleIdx="1" presStyleCnt="5">
        <dgm:presLayoutVars>
          <dgm:bulletEnabled val="1"/>
        </dgm:presLayoutVars>
      </dgm:prSet>
      <dgm:spPr/>
    </dgm:pt>
    <dgm:pt modelId="{AC0E1F6C-D323-44E9-9C9F-C28D0D59EBF8}" type="pres">
      <dgm:prSet presAssocID="{D2BC75B4-6C65-4E54-9D36-B43ED88340FB}" presName="node" presStyleLbl="vennNode1" presStyleIdx="2" presStyleCnt="5">
        <dgm:presLayoutVars>
          <dgm:bulletEnabled val="1"/>
        </dgm:presLayoutVars>
      </dgm:prSet>
      <dgm:spPr/>
    </dgm:pt>
    <dgm:pt modelId="{2831E14A-7F58-4FF0-82B9-F95F93223B71}" type="pres">
      <dgm:prSet presAssocID="{90369730-AB63-4500-B22F-600F83E48931}" presName="node" presStyleLbl="vennNode1" presStyleIdx="3" presStyleCnt="5" custRadScaleRad="99891" custRadScaleInc="-1556">
        <dgm:presLayoutVars>
          <dgm:bulletEnabled val="1"/>
        </dgm:presLayoutVars>
      </dgm:prSet>
      <dgm:spPr/>
    </dgm:pt>
    <dgm:pt modelId="{861EB770-08C1-41F3-8C60-969C181791FC}" type="pres">
      <dgm:prSet presAssocID="{5875E3D0-BCBB-4AFD-B849-3030083BDECD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741CED01-3EA8-4A49-855E-FF61005E8C4C}" srcId="{ACD588C3-E8C0-411D-95F3-D401ACC0863B}" destId="{D2D4CDA1-C9DA-4574-9147-FFF4CCC91743}" srcOrd="2" destOrd="0" parTransId="{919D831D-3773-43C3-B41E-B417B579A897}" sibTransId="{CAA3F17C-61E1-4744-9EF3-3961AB4160DB}"/>
    <dgm:cxn modelId="{D66EC204-37B6-4C2E-8CCD-0D683BDD5923}" type="presOf" srcId="{C8558FA0-E078-415D-BC41-A8498B776574}" destId="{09682B24-F2F6-4D16-8F6D-3744C4CB1480}" srcOrd="0" destOrd="0" presId="urn:microsoft.com/office/officeart/2005/8/layout/radial3"/>
    <dgm:cxn modelId="{DB68C00C-7448-4C9A-83E3-A99AB3319661}" srcId="{5EEA9E8A-7588-4C97-8E9B-EFB55BF67E95}" destId="{90369730-AB63-4500-B22F-600F83E48931}" srcOrd="2" destOrd="0" parTransId="{C19A5210-FA3A-4C21-9070-9960F0CF999C}" sibTransId="{BD82D3A3-0808-4D7B-B57A-5325AD94DF0E}"/>
    <dgm:cxn modelId="{9278F91D-56DE-4DAF-914A-A32A7D6031B0}" srcId="{ACD588C3-E8C0-411D-95F3-D401ACC0863B}" destId="{39FE180A-A943-4AF0-B2F3-6DADA88890B0}" srcOrd="1" destOrd="0" parTransId="{C568CFD0-B24A-4616-AE24-F96C3A17C01D}" sibTransId="{00AE813F-AB25-433B-BBE7-56DE3AD8F54F}"/>
    <dgm:cxn modelId="{C370FE68-09B1-4A87-9CDC-7207EFC8FD5B}" type="presOf" srcId="{5EEA9E8A-7588-4C97-8E9B-EFB55BF67E95}" destId="{412722DF-FCAE-4E94-864E-C58FAAC4A5D7}" srcOrd="0" destOrd="0" presId="urn:microsoft.com/office/officeart/2005/8/layout/radial3"/>
    <dgm:cxn modelId="{D6483570-C37C-4984-AB8E-18AE2C49E514}" type="presOf" srcId="{D2BC75B4-6C65-4E54-9D36-B43ED88340FB}" destId="{AC0E1F6C-D323-44E9-9C9F-C28D0D59EBF8}" srcOrd="0" destOrd="0" presId="urn:microsoft.com/office/officeart/2005/8/layout/radial3"/>
    <dgm:cxn modelId="{88DB0E56-7D88-4808-AA5B-DECF1C8FA8CD}" srcId="{ACD588C3-E8C0-411D-95F3-D401ACC0863B}" destId="{5EEA9E8A-7588-4C97-8E9B-EFB55BF67E95}" srcOrd="0" destOrd="0" parTransId="{713B33C8-E713-4FD6-A88F-601C7A08DC0E}" sibTransId="{C669911E-9C58-4DC4-835D-62C2D23269B3}"/>
    <dgm:cxn modelId="{92BEE856-3734-422E-AACC-89B5E9E97DE6}" srcId="{5EEA9E8A-7588-4C97-8E9B-EFB55BF67E95}" destId="{D2BC75B4-6C65-4E54-9D36-B43ED88340FB}" srcOrd="1" destOrd="0" parTransId="{36CAD773-D7B9-4CCD-ADA5-434C7486EDDC}" sibTransId="{CAFD10EF-CD19-4C0B-9DDB-F023663E94C3}"/>
    <dgm:cxn modelId="{770C5585-FFE1-40FB-BF66-4C760AF3E934}" srcId="{5EEA9E8A-7588-4C97-8E9B-EFB55BF67E95}" destId="{C8558FA0-E078-415D-BC41-A8498B776574}" srcOrd="0" destOrd="0" parTransId="{03B37BF6-00BF-4D41-9975-9B98E5140D57}" sibTransId="{2F10D57F-18AF-4436-8E56-C7CEAE0DE592}"/>
    <dgm:cxn modelId="{6F2D399C-C4F5-439B-B0C7-442EAF3ADEF1}" type="presOf" srcId="{5875E3D0-BCBB-4AFD-B849-3030083BDECD}" destId="{861EB770-08C1-41F3-8C60-969C181791FC}" srcOrd="0" destOrd="0" presId="urn:microsoft.com/office/officeart/2005/8/layout/radial3"/>
    <dgm:cxn modelId="{1E89A5AD-A90D-489B-B9EC-9F83DDBB9B8E}" srcId="{5EEA9E8A-7588-4C97-8E9B-EFB55BF67E95}" destId="{5875E3D0-BCBB-4AFD-B849-3030083BDECD}" srcOrd="3" destOrd="0" parTransId="{30AA6F29-5830-4E7F-8DF9-B90C3B64FBE6}" sibTransId="{C34B7C61-BFA0-41F2-85FD-D46D12762E83}"/>
    <dgm:cxn modelId="{6C4CFADB-54A5-42D6-B429-43DF9888DE0A}" type="presOf" srcId="{ACD588C3-E8C0-411D-95F3-D401ACC0863B}" destId="{28E34FDA-55E8-4A4C-A539-340B5A38F771}" srcOrd="0" destOrd="0" presId="urn:microsoft.com/office/officeart/2005/8/layout/radial3"/>
    <dgm:cxn modelId="{FD7369EF-F3A4-4AFA-9F07-5CCB7CECF3A8}" type="presOf" srcId="{90369730-AB63-4500-B22F-600F83E48931}" destId="{2831E14A-7F58-4FF0-82B9-F95F93223B71}" srcOrd="0" destOrd="0" presId="urn:microsoft.com/office/officeart/2005/8/layout/radial3"/>
    <dgm:cxn modelId="{7D7CFCCA-314A-4028-A9A8-4E505B16E6EC}" type="presParOf" srcId="{28E34FDA-55E8-4A4C-A539-340B5A38F771}" destId="{EF91497B-2E5A-405B-936D-9FC4D5104321}" srcOrd="0" destOrd="0" presId="urn:microsoft.com/office/officeart/2005/8/layout/radial3"/>
    <dgm:cxn modelId="{407FA0A5-1004-42DD-9ECE-214CD341D198}" type="presParOf" srcId="{EF91497B-2E5A-405B-936D-9FC4D5104321}" destId="{412722DF-FCAE-4E94-864E-C58FAAC4A5D7}" srcOrd="0" destOrd="0" presId="urn:microsoft.com/office/officeart/2005/8/layout/radial3"/>
    <dgm:cxn modelId="{0E228644-13B2-43A4-B438-4B511FF1748A}" type="presParOf" srcId="{EF91497B-2E5A-405B-936D-9FC4D5104321}" destId="{09682B24-F2F6-4D16-8F6D-3744C4CB1480}" srcOrd="1" destOrd="0" presId="urn:microsoft.com/office/officeart/2005/8/layout/radial3"/>
    <dgm:cxn modelId="{6F10684C-EF89-49F8-B46F-CAD0AC84A65F}" type="presParOf" srcId="{EF91497B-2E5A-405B-936D-9FC4D5104321}" destId="{AC0E1F6C-D323-44E9-9C9F-C28D0D59EBF8}" srcOrd="2" destOrd="0" presId="urn:microsoft.com/office/officeart/2005/8/layout/radial3"/>
    <dgm:cxn modelId="{0513CA11-D844-4FF7-B82E-0FCBB218E7BD}" type="presParOf" srcId="{EF91497B-2E5A-405B-936D-9FC4D5104321}" destId="{2831E14A-7F58-4FF0-82B9-F95F93223B71}" srcOrd="3" destOrd="0" presId="urn:microsoft.com/office/officeart/2005/8/layout/radial3"/>
    <dgm:cxn modelId="{8FBB9432-F4B9-4690-974E-FA556DF2083A}" type="presParOf" srcId="{EF91497B-2E5A-405B-936D-9FC4D5104321}" destId="{861EB770-08C1-41F3-8C60-969C181791FC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D2ECDC-7E27-42EE-AD1D-6739D69CD69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5C6A31-0F1A-48AE-8929-14FD579B2437}">
      <dgm:prSet phldrT="[Text]"/>
      <dgm:spPr>
        <a:solidFill>
          <a:schemeClr val="accent4"/>
        </a:solidFill>
      </dgm:spPr>
      <dgm:t>
        <a:bodyPr/>
        <a:lstStyle/>
        <a:p>
          <a:r>
            <a:rPr lang="en-GB" dirty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What does a pharmacy technician actually do in a GP surgery?</a:t>
          </a:r>
          <a:endParaRPr lang="en-GB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F18EC2B-E485-4909-90ED-DC628CC5E4F4}" type="parTrans" cxnId="{1741CEA8-99A2-40E3-8F51-DC42E2E6880D}">
      <dgm:prSet/>
      <dgm:spPr/>
      <dgm:t>
        <a:bodyPr/>
        <a:lstStyle/>
        <a:p>
          <a:endParaRPr lang="en-GB"/>
        </a:p>
      </dgm:t>
    </dgm:pt>
    <dgm:pt modelId="{57D3A8DA-59AB-4D9C-9F04-B83D9D832CB2}" type="sibTrans" cxnId="{1741CEA8-99A2-40E3-8F51-DC42E2E6880D}">
      <dgm:prSet/>
      <dgm:spPr/>
      <dgm:t>
        <a:bodyPr/>
        <a:lstStyle/>
        <a:p>
          <a:endParaRPr lang="en-GB"/>
        </a:p>
      </dgm:t>
    </dgm:pt>
    <dgm:pt modelId="{1FC7BABB-5E5A-44F2-8DF5-7BE13D8E1CF0}">
      <dgm:prSet phldrT="[Text]"/>
      <dgm:spPr>
        <a:solidFill>
          <a:schemeClr val="accent4"/>
        </a:solidFill>
      </dgm:spPr>
      <dgm:t>
        <a:bodyPr/>
        <a:lstStyle/>
        <a:p>
          <a:r>
            <a:rPr lang="en-GB" dirty="0">
              <a:hlinkClick xmlns:r="http://schemas.openxmlformats.org/officeDocument/2006/relationships" r:id="rId3" action="ppaction://hlinksldjump"/>
            </a:rPr>
            <a:t>Who will I be  working with?</a:t>
          </a:r>
          <a:r>
            <a:rPr lang="en-GB" dirty="0"/>
            <a:t> </a:t>
          </a:r>
        </a:p>
      </dgm:t>
    </dgm:pt>
    <dgm:pt modelId="{900BEB8C-94FD-47E6-ADB4-8440AD7F8C90}" type="parTrans" cxnId="{6A8858A9-5B84-4DB7-89A0-96D25B6F4EF0}">
      <dgm:prSet/>
      <dgm:spPr/>
      <dgm:t>
        <a:bodyPr/>
        <a:lstStyle/>
        <a:p>
          <a:endParaRPr lang="en-GB"/>
        </a:p>
      </dgm:t>
    </dgm:pt>
    <dgm:pt modelId="{FF4EEC1F-2354-4CAA-984F-50EC11FDF1A5}" type="sibTrans" cxnId="{6A8858A9-5B84-4DB7-89A0-96D25B6F4EF0}">
      <dgm:prSet/>
      <dgm:spPr/>
      <dgm:t>
        <a:bodyPr/>
        <a:lstStyle/>
        <a:p>
          <a:endParaRPr lang="en-GB"/>
        </a:p>
      </dgm:t>
    </dgm:pt>
    <dgm:pt modelId="{0D930402-8806-42D9-AA46-134822D01637}">
      <dgm:prSet phldrT="[Text]"/>
      <dgm:spPr>
        <a:solidFill>
          <a:schemeClr val="accent4"/>
        </a:solidFill>
      </dgm:spPr>
      <dgm:t>
        <a:bodyPr/>
        <a:lstStyle/>
        <a:p>
          <a:r>
            <a:rPr lang="en-GB" dirty="0">
              <a:hlinkClick xmlns:r="http://schemas.openxmlformats.org/officeDocument/2006/relationships" r:id="rId4" action="ppaction://hlinksldjump"/>
            </a:rPr>
            <a:t>Where will I be working?</a:t>
          </a:r>
          <a:endParaRPr lang="en-GB" dirty="0"/>
        </a:p>
      </dgm:t>
    </dgm:pt>
    <dgm:pt modelId="{D8CB17C3-3C4C-4641-8FDB-71299D280FE7}" type="parTrans" cxnId="{E3432FCA-EDD2-4DCB-BDC6-C2EA9FC47BFD}">
      <dgm:prSet/>
      <dgm:spPr/>
      <dgm:t>
        <a:bodyPr/>
        <a:lstStyle/>
        <a:p>
          <a:endParaRPr lang="en-GB"/>
        </a:p>
      </dgm:t>
    </dgm:pt>
    <dgm:pt modelId="{8F149D52-0D43-4CEC-B6EE-6EBEED93CAA3}" type="sibTrans" cxnId="{E3432FCA-EDD2-4DCB-BDC6-C2EA9FC47BFD}">
      <dgm:prSet/>
      <dgm:spPr/>
      <dgm:t>
        <a:bodyPr/>
        <a:lstStyle/>
        <a:p>
          <a:endParaRPr lang="en-GB"/>
        </a:p>
      </dgm:t>
    </dgm:pt>
    <dgm:pt modelId="{F5E6C03E-8260-4EF1-96FB-F91724FABADB}">
      <dgm:prSet phldrT="[Text]"/>
      <dgm:spPr>
        <a:solidFill>
          <a:schemeClr val="accent4"/>
        </a:solidFill>
      </dgm:spPr>
      <dgm:t>
        <a:bodyPr/>
        <a:lstStyle/>
        <a:p>
          <a:r>
            <a:rPr lang="en-GB" dirty="0">
              <a:hlinkClick xmlns:r="http://schemas.openxmlformats.org/officeDocument/2006/relationships" r:id="rId5" action="ppaction://hlinksldjump"/>
            </a:rPr>
            <a:t>What training and development opportunities are there?</a:t>
          </a:r>
          <a:endParaRPr lang="en-GB" dirty="0"/>
        </a:p>
      </dgm:t>
    </dgm:pt>
    <dgm:pt modelId="{E3E7AD12-6688-47A2-98AE-20811C01E583}" type="parTrans" cxnId="{00545AD0-ADDF-4FD3-9545-ADAEFA5D4983}">
      <dgm:prSet/>
      <dgm:spPr/>
      <dgm:t>
        <a:bodyPr/>
        <a:lstStyle/>
        <a:p>
          <a:endParaRPr lang="en-GB"/>
        </a:p>
      </dgm:t>
    </dgm:pt>
    <dgm:pt modelId="{AF5F66DF-32AA-4866-80A2-D04BF16828C4}" type="sibTrans" cxnId="{00545AD0-ADDF-4FD3-9545-ADAEFA5D4983}">
      <dgm:prSet/>
      <dgm:spPr/>
      <dgm:t>
        <a:bodyPr/>
        <a:lstStyle/>
        <a:p>
          <a:endParaRPr lang="en-GB"/>
        </a:p>
      </dgm:t>
    </dgm:pt>
    <dgm:pt modelId="{7E7ECD56-A7A9-4AB3-BCE9-6A026F0FC68E}" type="pres">
      <dgm:prSet presAssocID="{A1D2ECDC-7E27-42EE-AD1D-6739D69CD697}" presName="matrix" presStyleCnt="0">
        <dgm:presLayoutVars>
          <dgm:chMax val="1"/>
          <dgm:dir/>
          <dgm:resizeHandles val="exact"/>
        </dgm:presLayoutVars>
      </dgm:prSet>
      <dgm:spPr/>
    </dgm:pt>
    <dgm:pt modelId="{109F8525-20C9-4E06-9AC5-DB643B6518EB}" type="pres">
      <dgm:prSet presAssocID="{A1D2ECDC-7E27-42EE-AD1D-6739D69CD697}" presName="diamond" presStyleLbl="bgShp" presStyleIdx="0" presStyleCnt="1" custLinFactNeighborX="-912" custLinFactNeighborY="632"/>
      <dgm:spPr>
        <a:solidFill>
          <a:srgbClr val="F3BAFE"/>
        </a:solidFill>
      </dgm:spPr>
    </dgm:pt>
    <dgm:pt modelId="{839F25E5-1322-46BA-8BB7-112E96C7EEAB}" type="pres">
      <dgm:prSet presAssocID="{A1D2ECDC-7E27-42EE-AD1D-6739D69CD697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0379D5B-3665-4D5A-8C06-DEB33B467791}" type="pres">
      <dgm:prSet presAssocID="{A1D2ECDC-7E27-42EE-AD1D-6739D69CD697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F150FC1-2110-4B99-ADF2-B775EE9B7C68}" type="pres">
      <dgm:prSet presAssocID="{A1D2ECDC-7E27-42EE-AD1D-6739D69CD697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4EF0C2B-BDED-4681-8165-30BA98EA7473}" type="pres">
      <dgm:prSet presAssocID="{A1D2ECDC-7E27-42EE-AD1D-6739D69CD697}" presName="quad4" presStyleLbl="node1" presStyleIdx="3" presStyleCnt="4" custLinFactNeighborX="233" custLinFactNeighborY="113">
        <dgm:presLayoutVars>
          <dgm:chMax val="0"/>
          <dgm:chPref val="0"/>
          <dgm:bulletEnabled val="1"/>
        </dgm:presLayoutVars>
      </dgm:prSet>
      <dgm:spPr/>
    </dgm:pt>
  </dgm:ptLst>
  <dgm:cxnLst>
    <dgm:cxn modelId="{522F4500-A138-429E-8E3E-88314D25AFC3}" type="presOf" srcId="{A1D2ECDC-7E27-42EE-AD1D-6739D69CD697}" destId="{7E7ECD56-A7A9-4AB3-BCE9-6A026F0FC68E}" srcOrd="0" destOrd="0" presId="urn:microsoft.com/office/officeart/2005/8/layout/matrix3"/>
    <dgm:cxn modelId="{803B5027-D176-4CF7-929E-F116961F2E85}" type="presOf" srcId="{2A5C6A31-0F1A-48AE-8929-14FD579B2437}" destId="{839F25E5-1322-46BA-8BB7-112E96C7EEAB}" srcOrd="0" destOrd="0" presId="urn:microsoft.com/office/officeart/2005/8/layout/matrix3"/>
    <dgm:cxn modelId="{F7F7A032-F2D1-4DBE-A13C-C250A179C4FD}" type="presOf" srcId="{0D930402-8806-42D9-AA46-134822D01637}" destId="{4F150FC1-2110-4B99-ADF2-B775EE9B7C68}" srcOrd="0" destOrd="0" presId="urn:microsoft.com/office/officeart/2005/8/layout/matrix3"/>
    <dgm:cxn modelId="{A7EB248A-BBD9-43F4-835B-1105775E2B6D}" type="presOf" srcId="{F5E6C03E-8260-4EF1-96FB-F91724FABADB}" destId="{54EF0C2B-BDED-4681-8165-30BA98EA7473}" srcOrd="0" destOrd="0" presId="urn:microsoft.com/office/officeart/2005/8/layout/matrix3"/>
    <dgm:cxn modelId="{1741CEA8-99A2-40E3-8F51-DC42E2E6880D}" srcId="{A1D2ECDC-7E27-42EE-AD1D-6739D69CD697}" destId="{2A5C6A31-0F1A-48AE-8929-14FD579B2437}" srcOrd="0" destOrd="0" parTransId="{BF18EC2B-E485-4909-90ED-DC628CC5E4F4}" sibTransId="{57D3A8DA-59AB-4D9C-9F04-B83D9D832CB2}"/>
    <dgm:cxn modelId="{6A8858A9-5B84-4DB7-89A0-96D25B6F4EF0}" srcId="{A1D2ECDC-7E27-42EE-AD1D-6739D69CD697}" destId="{1FC7BABB-5E5A-44F2-8DF5-7BE13D8E1CF0}" srcOrd="1" destOrd="0" parTransId="{900BEB8C-94FD-47E6-ADB4-8440AD7F8C90}" sibTransId="{FF4EEC1F-2354-4CAA-984F-50EC11FDF1A5}"/>
    <dgm:cxn modelId="{E3432FCA-EDD2-4DCB-BDC6-C2EA9FC47BFD}" srcId="{A1D2ECDC-7E27-42EE-AD1D-6739D69CD697}" destId="{0D930402-8806-42D9-AA46-134822D01637}" srcOrd="2" destOrd="0" parTransId="{D8CB17C3-3C4C-4641-8FDB-71299D280FE7}" sibTransId="{8F149D52-0D43-4CEC-B6EE-6EBEED93CAA3}"/>
    <dgm:cxn modelId="{00545AD0-ADDF-4FD3-9545-ADAEFA5D4983}" srcId="{A1D2ECDC-7E27-42EE-AD1D-6739D69CD697}" destId="{F5E6C03E-8260-4EF1-96FB-F91724FABADB}" srcOrd="3" destOrd="0" parTransId="{E3E7AD12-6688-47A2-98AE-20811C01E583}" sibTransId="{AF5F66DF-32AA-4866-80A2-D04BF16828C4}"/>
    <dgm:cxn modelId="{69CD79DF-0844-4884-B8AF-C15D4790F623}" type="presOf" srcId="{1FC7BABB-5E5A-44F2-8DF5-7BE13D8E1CF0}" destId="{E0379D5B-3665-4D5A-8C06-DEB33B467791}" srcOrd="0" destOrd="0" presId="urn:microsoft.com/office/officeart/2005/8/layout/matrix3"/>
    <dgm:cxn modelId="{0255866B-FC5E-4A96-AA4E-3407F8A8B8E5}" type="presParOf" srcId="{7E7ECD56-A7A9-4AB3-BCE9-6A026F0FC68E}" destId="{109F8525-20C9-4E06-9AC5-DB643B6518EB}" srcOrd="0" destOrd="0" presId="urn:microsoft.com/office/officeart/2005/8/layout/matrix3"/>
    <dgm:cxn modelId="{55F2DEFE-6B80-4CF6-BA17-A861F95204EA}" type="presParOf" srcId="{7E7ECD56-A7A9-4AB3-BCE9-6A026F0FC68E}" destId="{839F25E5-1322-46BA-8BB7-112E96C7EEAB}" srcOrd="1" destOrd="0" presId="urn:microsoft.com/office/officeart/2005/8/layout/matrix3"/>
    <dgm:cxn modelId="{63437163-59FE-4389-A6C6-A3E3A93AB401}" type="presParOf" srcId="{7E7ECD56-A7A9-4AB3-BCE9-6A026F0FC68E}" destId="{E0379D5B-3665-4D5A-8C06-DEB33B467791}" srcOrd="2" destOrd="0" presId="urn:microsoft.com/office/officeart/2005/8/layout/matrix3"/>
    <dgm:cxn modelId="{98175EED-A43F-45A1-A6C1-A66DDD757FF2}" type="presParOf" srcId="{7E7ECD56-A7A9-4AB3-BCE9-6A026F0FC68E}" destId="{4F150FC1-2110-4B99-ADF2-B775EE9B7C68}" srcOrd="3" destOrd="0" presId="urn:microsoft.com/office/officeart/2005/8/layout/matrix3"/>
    <dgm:cxn modelId="{71E999B1-A025-474D-B059-B4B4154B1138}" type="presParOf" srcId="{7E7ECD56-A7A9-4AB3-BCE9-6A026F0FC68E}" destId="{54EF0C2B-BDED-4681-8165-30BA98EA747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BA9CD3-4C7F-4951-9069-0788DBA8DEE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88B48C-0C51-47EE-A113-CD1B26D1DF7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dirty="0"/>
            <a:t>.</a:t>
          </a:r>
        </a:p>
      </dgm:t>
    </dgm:pt>
    <dgm:pt modelId="{4AFC3050-4CDC-4694-B6C1-05514CC58C6D}" type="parTrans" cxnId="{7D2B14A3-EA98-4385-B7BD-A6628AFCC4F5}">
      <dgm:prSet/>
      <dgm:spPr/>
      <dgm:t>
        <a:bodyPr/>
        <a:lstStyle/>
        <a:p>
          <a:endParaRPr lang="en-GB"/>
        </a:p>
      </dgm:t>
    </dgm:pt>
    <dgm:pt modelId="{806B24E8-3DB1-46B0-8821-CBD7D5D9AE2B}" type="sibTrans" cxnId="{7D2B14A3-EA98-4385-B7BD-A6628AFCC4F5}">
      <dgm:prSet/>
      <dgm:spPr/>
      <dgm:t>
        <a:bodyPr/>
        <a:lstStyle/>
        <a:p>
          <a:endParaRPr lang="en-GB"/>
        </a:p>
      </dgm:t>
    </dgm:pt>
    <dgm:pt modelId="{7878F576-798A-4D8D-9FFF-B23A926488AE}">
      <dgm:prSet phldrT="[Text]"/>
      <dgm:spPr/>
      <dgm:t>
        <a:bodyPr/>
        <a:lstStyle/>
        <a:p>
          <a:r>
            <a:rPr lang="en-GB" dirty="0"/>
            <a:t>Care home queries and support</a:t>
          </a:r>
        </a:p>
      </dgm:t>
    </dgm:pt>
    <dgm:pt modelId="{B04F04C1-3B28-46EA-915A-A52C8DB1AB10}" type="parTrans" cxnId="{7964221F-36CF-4A31-858C-A829C0F62C91}">
      <dgm:prSet/>
      <dgm:spPr/>
      <dgm:t>
        <a:bodyPr/>
        <a:lstStyle/>
        <a:p>
          <a:endParaRPr lang="en-GB"/>
        </a:p>
      </dgm:t>
    </dgm:pt>
    <dgm:pt modelId="{34720CBD-F157-446F-9914-AD775E8D2C05}" type="sibTrans" cxnId="{7964221F-36CF-4A31-858C-A829C0F62C91}">
      <dgm:prSet/>
      <dgm:spPr/>
      <dgm:t>
        <a:bodyPr/>
        <a:lstStyle/>
        <a:p>
          <a:endParaRPr lang="en-GB"/>
        </a:p>
      </dgm:t>
    </dgm:pt>
    <dgm:pt modelId="{62DD8AC2-CD92-4C4E-A54C-E7746FFDD83D}">
      <dgm:prSet phldrT="[Text]"/>
      <dgm:spPr/>
      <dgm:t>
        <a:bodyPr/>
        <a:lstStyle/>
        <a:p>
          <a:r>
            <a:rPr lang="en-GB" dirty="0"/>
            <a:t>Audits to identify areas of action and priority</a:t>
          </a:r>
        </a:p>
      </dgm:t>
    </dgm:pt>
    <dgm:pt modelId="{9FAEEE88-97A6-474B-8143-6B2C5FE1909B}" type="parTrans" cxnId="{EA9CC676-B0B1-4CF2-A7AE-8032C91E2CE6}">
      <dgm:prSet/>
      <dgm:spPr/>
      <dgm:t>
        <a:bodyPr/>
        <a:lstStyle/>
        <a:p>
          <a:endParaRPr lang="en-GB"/>
        </a:p>
      </dgm:t>
    </dgm:pt>
    <dgm:pt modelId="{545CBEA7-AC05-46AC-A6CF-983F28F01F65}" type="sibTrans" cxnId="{EA9CC676-B0B1-4CF2-A7AE-8032C91E2CE6}">
      <dgm:prSet/>
      <dgm:spPr/>
      <dgm:t>
        <a:bodyPr/>
        <a:lstStyle/>
        <a:p>
          <a:endParaRPr lang="en-GB"/>
        </a:p>
      </dgm:t>
    </dgm:pt>
    <dgm:pt modelId="{0573664D-37A2-4760-8DE6-B924674E530B}">
      <dgm:prSet phldrT="[Text]" phldr="1"/>
      <dgm:spPr/>
      <dgm:t>
        <a:bodyPr/>
        <a:lstStyle/>
        <a:p>
          <a:endParaRPr lang="en-GB"/>
        </a:p>
      </dgm:t>
    </dgm:pt>
    <dgm:pt modelId="{E23D63C2-FC30-40AE-BD77-4AB4439F7427}" type="parTrans" cxnId="{3B6EB2F4-AAAA-4468-88B6-6EC4FC36C146}">
      <dgm:prSet/>
      <dgm:spPr/>
      <dgm:t>
        <a:bodyPr/>
        <a:lstStyle/>
        <a:p>
          <a:endParaRPr lang="en-GB"/>
        </a:p>
      </dgm:t>
    </dgm:pt>
    <dgm:pt modelId="{2559452B-6010-45CD-9B94-D8A7C80078E0}" type="sibTrans" cxnId="{3B6EB2F4-AAAA-4468-88B6-6EC4FC36C146}">
      <dgm:prSet/>
      <dgm:spPr/>
      <dgm:t>
        <a:bodyPr/>
        <a:lstStyle/>
        <a:p>
          <a:endParaRPr lang="en-GB"/>
        </a:p>
      </dgm:t>
    </dgm:pt>
    <dgm:pt modelId="{1C361388-A537-4CA2-9605-EB26647202F1}">
      <dgm:prSet phldrT="[Text]" phldr="1"/>
      <dgm:spPr/>
      <dgm:t>
        <a:bodyPr/>
        <a:lstStyle/>
        <a:p>
          <a:endParaRPr lang="en-GB" dirty="0"/>
        </a:p>
      </dgm:t>
    </dgm:pt>
    <dgm:pt modelId="{5206766E-1F02-4BF1-B15E-C5461B606688}" type="parTrans" cxnId="{6566D0D3-54E1-4E4B-A156-4B361F80737D}">
      <dgm:prSet/>
      <dgm:spPr/>
      <dgm:t>
        <a:bodyPr/>
        <a:lstStyle/>
        <a:p>
          <a:endParaRPr lang="en-GB"/>
        </a:p>
      </dgm:t>
    </dgm:pt>
    <dgm:pt modelId="{626EE7A5-033E-403E-BAFA-89EC5B2773AF}" type="sibTrans" cxnId="{6566D0D3-54E1-4E4B-A156-4B361F80737D}">
      <dgm:prSet/>
      <dgm:spPr/>
      <dgm:t>
        <a:bodyPr/>
        <a:lstStyle/>
        <a:p>
          <a:endParaRPr lang="en-GB"/>
        </a:p>
      </dgm:t>
    </dgm:pt>
    <dgm:pt modelId="{118ED708-7CE3-4571-B0C7-C6723FEC33B6}">
      <dgm:prSet/>
      <dgm:spPr/>
      <dgm:t>
        <a:bodyPr/>
        <a:lstStyle/>
        <a:p>
          <a:r>
            <a:rPr lang="en-GB"/>
            <a:t>Medication queries from patients, community pharmacy and practice staff</a:t>
          </a:r>
        </a:p>
      </dgm:t>
    </dgm:pt>
    <dgm:pt modelId="{EBF04BBC-844D-4D63-9095-D26AD199A562}" type="parTrans" cxnId="{E784A440-A8D3-442B-AE78-6FA93A528084}">
      <dgm:prSet/>
      <dgm:spPr/>
      <dgm:t>
        <a:bodyPr/>
        <a:lstStyle/>
        <a:p>
          <a:endParaRPr lang="en-GB"/>
        </a:p>
      </dgm:t>
    </dgm:pt>
    <dgm:pt modelId="{692E85F9-1C07-4D8A-AF97-6357C706966A}" type="sibTrans" cxnId="{E784A440-A8D3-442B-AE78-6FA93A528084}">
      <dgm:prSet/>
      <dgm:spPr/>
      <dgm:t>
        <a:bodyPr/>
        <a:lstStyle/>
        <a:p>
          <a:endParaRPr lang="en-GB"/>
        </a:p>
      </dgm:t>
    </dgm:pt>
    <dgm:pt modelId="{FED0BF03-F401-414F-80B0-4297E59E63DA}">
      <dgm:prSet/>
      <dgm:spPr/>
      <dgm:t>
        <a:bodyPr/>
        <a:lstStyle/>
        <a:p>
          <a:r>
            <a:rPr lang="en-GB" dirty="0"/>
            <a:t>Drug monitoring and blood tests</a:t>
          </a:r>
        </a:p>
      </dgm:t>
    </dgm:pt>
    <dgm:pt modelId="{3F017C19-6252-487F-B138-953591104F63}" type="parTrans" cxnId="{F2916BC0-4BEB-48A0-BC99-2050B9C0E528}">
      <dgm:prSet/>
      <dgm:spPr/>
      <dgm:t>
        <a:bodyPr/>
        <a:lstStyle/>
        <a:p>
          <a:endParaRPr lang="en-GB"/>
        </a:p>
      </dgm:t>
    </dgm:pt>
    <dgm:pt modelId="{E5AC1E28-2020-4623-9839-6D40DE3253D9}" type="sibTrans" cxnId="{F2916BC0-4BEB-48A0-BC99-2050B9C0E528}">
      <dgm:prSet/>
      <dgm:spPr/>
      <dgm:t>
        <a:bodyPr/>
        <a:lstStyle/>
        <a:p>
          <a:endParaRPr lang="en-GB"/>
        </a:p>
      </dgm:t>
    </dgm:pt>
    <dgm:pt modelId="{4C4594B1-C1FB-4D53-8145-E4CADB2AED85}">
      <dgm:prSet/>
      <dgm:spPr/>
      <dgm:t>
        <a:bodyPr/>
        <a:lstStyle/>
        <a:p>
          <a:r>
            <a:rPr lang="en-GB" dirty="0"/>
            <a:t>Processing of discharge letters, letters from other healthcare settings- accurate records keeping and medicine reconciliation.</a:t>
          </a:r>
        </a:p>
      </dgm:t>
    </dgm:pt>
    <dgm:pt modelId="{F1D729DC-6C7A-4661-BAFD-478462A83FD9}" type="parTrans" cxnId="{2B25C351-A9C7-491A-9D42-328131D18472}">
      <dgm:prSet/>
      <dgm:spPr/>
      <dgm:t>
        <a:bodyPr/>
        <a:lstStyle/>
        <a:p>
          <a:endParaRPr lang="en-GB"/>
        </a:p>
      </dgm:t>
    </dgm:pt>
    <dgm:pt modelId="{FE5E52C6-34CF-4A10-A3BE-27322F3186F0}" type="sibTrans" cxnId="{2B25C351-A9C7-491A-9D42-328131D18472}">
      <dgm:prSet/>
      <dgm:spPr/>
      <dgm:t>
        <a:bodyPr/>
        <a:lstStyle/>
        <a:p>
          <a:endParaRPr lang="en-GB"/>
        </a:p>
      </dgm:t>
    </dgm:pt>
    <dgm:pt modelId="{542979AA-BDFD-42B2-823B-CA1CA9C01D6E}">
      <dgm:prSet/>
      <dgm:spPr/>
      <dgm:t>
        <a:bodyPr/>
        <a:lstStyle/>
        <a:p>
          <a:r>
            <a:rPr lang="en-GB" dirty="0"/>
            <a:t>Out of stock items- alternatives</a:t>
          </a:r>
        </a:p>
      </dgm:t>
    </dgm:pt>
    <dgm:pt modelId="{6C3D3519-3F5C-454C-94A7-BDB18E3BE37D}" type="parTrans" cxnId="{E38A5F78-575A-470C-827A-3DDD192A1E60}">
      <dgm:prSet/>
      <dgm:spPr/>
      <dgm:t>
        <a:bodyPr/>
        <a:lstStyle/>
        <a:p>
          <a:endParaRPr lang="en-GB"/>
        </a:p>
      </dgm:t>
    </dgm:pt>
    <dgm:pt modelId="{F57ACBE9-7088-43BE-89DA-877895CD8BCE}" type="sibTrans" cxnId="{E38A5F78-575A-470C-827A-3DDD192A1E60}">
      <dgm:prSet/>
      <dgm:spPr/>
      <dgm:t>
        <a:bodyPr/>
        <a:lstStyle/>
        <a:p>
          <a:endParaRPr lang="en-GB"/>
        </a:p>
      </dgm:t>
    </dgm:pt>
    <dgm:pt modelId="{CCE7177F-9B8E-4BBB-BE56-F7BFC7157AC4}">
      <dgm:prSet/>
      <dgm:spPr/>
      <dgm:t>
        <a:bodyPr/>
        <a:lstStyle/>
        <a:p>
          <a:endParaRPr lang="en-GB" dirty="0"/>
        </a:p>
      </dgm:t>
    </dgm:pt>
    <dgm:pt modelId="{AEEEA539-591C-4870-B591-D4C24E25D6BC}" type="parTrans" cxnId="{E30CB147-5323-45DA-B98D-C3FC610C78E8}">
      <dgm:prSet/>
      <dgm:spPr/>
      <dgm:t>
        <a:bodyPr/>
        <a:lstStyle/>
        <a:p>
          <a:endParaRPr lang="en-GB"/>
        </a:p>
      </dgm:t>
    </dgm:pt>
    <dgm:pt modelId="{96DD9711-D022-453C-A1EE-2CDD37AC80DE}" type="sibTrans" cxnId="{E30CB147-5323-45DA-B98D-C3FC610C78E8}">
      <dgm:prSet/>
      <dgm:spPr/>
      <dgm:t>
        <a:bodyPr/>
        <a:lstStyle/>
        <a:p>
          <a:endParaRPr lang="en-GB"/>
        </a:p>
      </dgm:t>
    </dgm:pt>
    <dgm:pt modelId="{360DEBB7-8B17-4A63-983B-5A47AFCE9C7E}">
      <dgm:prSet/>
      <dgm:spPr/>
      <dgm:t>
        <a:bodyPr/>
        <a:lstStyle/>
        <a:p>
          <a:endParaRPr lang="en-GB"/>
        </a:p>
      </dgm:t>
    </dgm:pt>
    <dgm:pt modelId="{DCBE5195-2DA9-44B1-B3F8-8749B4E96EA1}" type="parTrans" cxnId="{B7D19C72-7908-4682-B73E-177069E6BD77}">
      <dgm:prSet/>
      <dgm:spPr/>
      <dgm:t>
        <a:bodyPr/>
        <a:lstStyle/>
        <a:p>
          <a:endParaRPr lang="en-GB"/>
        </a:p>
      </dgm:t>
    </dgm:pt>
    <dgm:pt modelId="{9035232B-8855-48DE-8C51-5C86F7366AED}" type="sibTrans" cxnId="{B7D19C72-7908-4682-B73E-177069E6BD77}">
      <dgm:prSet/>
      <dgm:spPr/>
      <dgm:t>
        <a:bodyPr/>
        <a:lstStyle/>
        <a:p>
          <a:endParaRPr lang="en-GB"/>
        </a:p>
      </dgm:t>
    </dgm:pt>
    <dgm:pt modelId="{7680D0BF-4D75-4B7E-B510-649E88F24B5A}" type="pres">
      <dgm:prSet presAssocID="{B2BA9CD3-4C7F-4951-9069-0788DBA8DEE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F9C542C-0A3E-45E6-90B3-073A9D77A625}" type="pres">
      <dgm:prSet presAssocID="{1A88B48C-0C51-47EE-A113-CD1B26D1DF7E}" presName="Parent" presStyleLbl="node0" presStyleIdx="0" presStyleCnt="1" custLinFactNeighborX="-1071" custLinFactNeighborY="486">
        <dgm:presLayoutVars>
          <dgm:chMax val="6"/>
          <dgm:chPref val="6"/>
        </dgm:presLayoutVars>
      </dgm:prSet>
      <dgm:spPr/>
    </dgm:pt>
    <dgm:pt modelId="{21DAF54B-6F44-446F-A0FE-681031FA2E35}" type="pres">
      <dgm:prSet presAssocID="{7878F576-798A-4D8D-9FFF-B23A926488AE}" presName="Accent1" presStyleCnt="0"/>
      <dgm:spPr/>
    </dgm:pt>
    <dgm:pt modelId="{B6659F1D-B7C6-40FA-BBCB-7E74A3ACD093}" type="pres">
      <dgm:prSet presAssocID="{7878F576-798A-4D8D-9FFF-B23A926488AE}" presName="Accent" presStyleLbl="bgShp" presStyleIdx="0" presStyleCnt="6"/>
      <dgm:spPr/>
    </dgm:pt>
    <dgm:pt modelId="{2ECB09D1-8BDB-418D-8A0E-F4AE76D1A164}" type="pres">
      <dgm:prSet presAssocID="{7878F576-798A-4D8D-9FFF-B23A926488AE}" presName="Child1" presStyleLbl="node1" presStyleIdx="0" presStyleCnt="6" custLinFactNeighborX="-2389" custLinFactNeighborY="4467">
        <dgm:presLayoutVars>
          <dgm:chMax val="0"/>
          <dgm:chPref val="0"/>
          <dgm:bulletEnabled val="1"/>
        </dgm:presLayoutVars>
      </dgm:prSet>
      <dgm:spPr/>
    </dgm:pt>
    <dgm:pt modelId="{2331CCC7-0F6A-4BA9-8BE4-C4F76218CE68}" type="pres">
      <dgm:prSet presAssocID="{62DD8AC2-CD92-4C4E-A54C-E7746FFDD83D}" presName="Accent2" presStyleCnt="0"/>
      <dgm:spPr/>
    </dgm:pt>
    <dgm:pt modelId="{9CEBA456-8FDB-4710-831B-0337DC926187}" type="pres">
      <dgm:prSet presAssocID="{62DD8AC2-CD92-4C4E-A54C-E7746FFDD83D}" presName="Accent" presStyleLbl="bgShp" presStyleIdx="1" presStyleCnt="6" custLinFactX="-80321" custLinFactNeighborX="-100000" custLinFactNeighborY="31437"/>
      <dgm:spPr/>
    </dgm:pt>
    <dgm:pt modelId="{648F5BF4-B584-4F9E-A176-72D4F300927B}" type="pres">
      <dgm:prSet presAssocID="{62DD8AC2-CD92-4C4E-A54C-E7746FFDD83D}" presName="Child2" presStyleLbl="node1" presStyleIdx="1" presStyleCnt="6" custLinFactNeighborX="-7021" custLinFactNeighborY="2197">
        <dgm:presLayoutVars>
          <dgm:chMax val="0"/>
          <dgm:chPref val="0"/>
          <dgm:bulletEnabled val="1"/>
        </dgm:presLayoutVars>
      </dgm:prSet>
      <dgm:spPr/>
    </dgm:pt>
    <dgm:pt modelId="{147FF2C6-BC8B-4072-AC7A-1F03FF3525AB}" type="pres">
      <dgm:prSet presAssocID="{4C4594B1-C1FB-4D53-8145-E4CADB2AED85}" presName="Accent3" presStyleCnt="0"/>
      <dgm:spPr/>
    </dgm:pt>
    <dgm:pt modelId="{942A8C3A-6EEA-4BE2-AACD-085AFAA9B125}" type="pres">
      <dgm:prSet presAssocID="{4C4594B1-C1FB-4D53-8145-E4CADB2AED85}" presName="Accent" presStyleLbl="bgShp" presStyleIdx="2" presStyleCnt="6" custLinFactNeighborX="-11612" custLinFactNeighborY="19859"/>
      <dgm:spPr/>
    </dgm:pt>
    <dgm:pt modelId="{3C17151D-06E5-4736-B911-2FC240352BCF}" type="pres">
      <dgm:prSet presAssocID="{4C4594B1-C1FB-4D53-8145-E4CADB2AED8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E41E7CC-C195-46DF-B33B-53C9BBE0EC03}" type="pres">
      <dgm:prSet presAssocID="{542979AA-BDFD-42B2-823B-CA1CA9C01D6E}" presName="Accent4" presStyleCnt="0"/>
      <dgm:spPr/>
    </dgm:pt>
    <dgm:pt modelId="{5009C6B9-56C6-484C-91F9-96A422CDB220}" type="pres">
      <dgm:prSet presAssocID="{542979AA-BDFD-42B2-823B-CA1CA9C01D6E}" presName="Accent" presStyleLbl="bgShp" presStyleIdx="3" presStyleCnt="6" custLinFactNeighborX="-14485" custLinFactNeighborY="23170"/>
      <dgm:spPr/>
    </dgm:pt>
    <dgm:pt modelId="{C4BC816A-DC7C-4A3A-AC2B-29EEDD4D2F68}" type="pres">
      <dgm:prSet presAssocID="{542979AA-BDFD-42B2-823B-CA1CA9C01D6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E02252B-DE37-4950-B39A-E0AF6C05CA78}" type="pres">
      <dgm:prSet presAssocID="{118ED708-7CE3-4571-B0C7-C6723FEC33B6}" presName="Accent5" presStyleCnt="0"/>
      <dgm:spPr/>
    </dgm:pt>
    <dgm:pt modelId="{A0152ADF-E557-473F-B547-2729C4F8C7D9}" type="pres">
      <dgm:prSet presAssocID="{118ED708-7CE3-4571-B0C7-C6723FEC33B6}" presName="Accent" presStyleLbl="bgShp" presStyleIdx="4" presStyleCnt="6" custLinFactNeighborX="-14847" custLinFactNeighborY="-8478"/>
      <dgm:spPr/>
    </dgm:pt>
    <dgm:pt modelId="{E46DB06C-3500-43F9-B747-046475370264}" type="pres">
      <dgm:prSet presAssocID="{118ED708-7CE3-4571-B0C7-C6723FEC33B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024ECD6-A66A-4F04-B1B8-2949553C384B}" type="pres">
      <dgm:prSet presAssocID="{FED0BF03-F401-414F-80B0-4297E59E63DA}" presName="Accent6" presStyleCnt="0"/>
      <dgm:spPr/>
    </dgm:pt>
    <dgm:pt modelId="{B1749A56-B37F-453D-B1CE-6D8232C40851}" type="pres">
      <dgm:prSet presAssocID="{FED0BF03-F401-414F-80B0-4297E59E63DA}" presName="Accent" presStyleLbl="bgShp" presStyleIdx="5" presStyleCnt="6" custLinFactNeighborX="11432" custLinFactNeighborY="-16460"/>
      <dgm:spPr/>
    </dgm:pt>
    <dgm:pt modelId="{8C13F063-CBA1-494E-81F9-DC1B95C294FF}" type="pres">
      <dgm:prSet presAssocID="{FED0BF03-F401-414F-80B0-4297E59E63D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58B4A0C-8461-4852-B63D-FAB19DB03E78}" type="presOf" srcId="{FED0BF03-F401-414F-80B0-4297E59E63DA}" destId="{8C13F063-CBA1-494E-81F9-DC1B95C294FF}" srcOrd="0" destOrd="0" presId="urn:microsoft.com/office/officeart/2011/layout/HexagonRadial"/>
    <dgm:cxn modelId="{BBA70A11-046E-477C-9372-05A171425437}" type="presOf" srcId="{B2BA9CD3-4C7F-4951-9069-0788DBA8DEE9}" destId="{7680D0BF-4D75-4B7E-B510-649E88F24B5A}" srcOrd="0" destOrd="0" presId="urn:microsoft.com/office/officeart/2011/layout/HexagonRadial"/>
    <dgm:cxn modelId="{7964221F-36CF-4A31-858C-A829C0F62C91}" srcId="{1A88B48C-0C51-47EE-A113-CD1B26D1DF7E}" destId="{7878F576-798A-4D8D-9FFF-B23A926488AE}" srcOrd="0" destOrd="0" parTransId="{B04F04C1-3B28-46EA-915A-A52C8DB1AB10}" sibTransId="{34720CBD-F157-446F-9914-AD775E8D2C05}"/>
    <dgm:cxn modelId="{E784A440-A8D3-442B-AE78-6FA93A528084}" srcId="{1A88B48C-0C51-47EE-A113-CD1B26D1DF7E}" destId="{118ED708-7CE3-4571-B0C7-C6723FEC33B6}" srcOrd="4" destOrd="0" parTransId="{EBF04BBC-844D-4D63-9095-D26AD199A562}" sibTransId="{692E85F9-1C07-4D8A-AF97-6357C706966A}"/>
    <dgm:cxn modelId="{41A3C061-1E48-4B53-AB18-7F8D393971F4}" type="presOf" srcId="{118ED708-7CE3-4571-B0C7-C6723FEC33B6}" destId="{E46DB06C-3500-43F9-B747-046475370264}" srcOrd="0" destOrd="0" presId="urn:microsoft.com/office/officeart/2011/layout/HexagonRadial"/>
    <dgm:cxn modelId="{AB8B1A62-F157-4569-B559-E6BCECB3D4DC}" type="presOf" srcId="{4C4594B1-C1FB-4D53-8145-E4CADB2AED85}" destId="{3C17151D-06E5-4736-B911-2FC240352BCF}" srcOrd="0" destOrd="0" presId="urn:microsoft.com/office/officeart/2011/layout/HexagonRadial"/>
    <dgm:cxn modelId="{E30CB147-5323-45DA-B98D-C3FC610C78E8}" srcId="{B2BA9CD3-4C7F-4951-9069-0788DBA8DEE9}" destId="{CCE7177F-9B8E-4BBB-BE56-F7BFC7157AC4}" srcOrd="1" destOrd="0" parTransId="{AEEEA539-591C-4870-B591-D4C24E25D6BC}" sibTransId="{96DD9711-D022-453C-A1EE-2CDD37AC80DE}"/>
    <dgm:cxn modelId="{26CC246C-E6CF-4DA9-AC2D-F11C5866D82D}" type="presOf" srcId="{62DD8AC2-CD92-4C4E-A54C-E7746FFDD83D}" destId="{648F5BF4-B584-4F9E-A176-72D4F300927B}" srcOrd="0" destOrd="0" presId="urn:microsoft.com/office/officeart/2011/layout/HexagonRadial"/>
    <dgm:cxn modelId="{2B25C351-A9C7-491A-9D42-328131D18472}" srcId="{1A88B48C-0C51-47EE-A113-CD1B26D1DF7E}" destId="{4C4594B1-C1FB-4D53-8145-E4CADB2AED85}" srcOrd="2" destOrd="0" parTransId="{F1D729DC-6C7A-4661-BAFD-478462A83FD9}" sibTransId="{FE5E52C6-34CF-4A10-A3BE-27322F3186F0}"/>
    <dgm:cxn modelId="{B7D19C72-7908-4682-B73E-177069E6BD77}" srcId="{B2BA9CD3-4C7F-4951-9069-0788DBA8DEE9}" destId="{360DEBB7-8B17-4A63-983B-5A47AFCE9C7E}" srcOrd="3" destOrd="0" parTransId="{DCBE5195-2DA9-44B1-B3F8-8749B4E96EA1}" sibTransId="{9035232B-8855-48DE-8C51-5C86F7366AED}"/>
    <dgm:cxn modelId="{28745475-DA77-48E5-BC7A-EE634156CC67}" type="presOf" srcId="{542979AA-BDFD-42B2-823B-CA1CA9C01D6E}" destId="{C4BC816A-DC7C-4A3A-AC2B-29EEDD4D2F68}" srcOrd="0" destOrd="0" presId="urn:microsoft.com/office/officeart/2011/layout/HexagonRadial"/>
    <dgm:cxn modelId="{7B0F8A55-8B14-4078-A363-0C95CB629455}" type="presOf" srcId="{7878F576-798A-4D8D-9FFF-B23A926488AE}" destId="{2ECB09D1-8BDB-418D-8A0E-F4AE76D1A164}" srcOrd="0" destOrd="0" presId="urn:microsoft.com/office/officeart/2011/layout/HexagonRadial"/>
    <dgm:cxn modelId="{EA9CC676-B0B1-4CF2-A7AE-8032C91E2CE6}" srcId="{1A88B48C-0C51-47EE-A113-CD1B26D1DF7E}" destId="{62DD8AC2-CD92-4C4E-A54C-E7746FFDD83D}" srcOrd="1" destOrd="0" parTransId="{9FAEEE88-97A6-474B-8143-6B2C5FE1909B}" sibTransId="{545CBEA7-AC05-46AC-A6CF-983F28F01F65}"/>
    <dgm:cxn modelId="{E38A5F78-575A-470C-827A-3DDD192A1E60}" srcId="{1A88B48C-0C51-47EE-A113-CD1B26D1DF7E}" destId="{542979AA-BDFD-42B2-823B-CA1CA9C01D6E}" srcOrd="3" destOrd="0" parTransId="{6C3D3519-3F5C-454C-94A7-BDB18E3BE37D}" sibTransId="{F57ACBE9-7088-43BE-89DA-877895CD8BCE}"/>
    <dgm:cxn modelId="{7D2B14A3-EA98-4385-B7BD-A6628AFCC4F5}" srcId="{B2BA9CD3-4C7F-4951-9069-0788DBA8DEE9}" destId="{1A88B48C-0C51-47EE-A113-CD1B26D1DF7E}" srcOrd="0" destOrd="0" parTransId="{4AFC3050-4CDC-4694-B6C1-05514CC58C6D}" sibTransId="{806B24E8-3DB1-46B0-8821-CBD7D5D9AE2B}"/>
    <dgm:cxn modelId="{A378D5B4-6763-474D-AB8D-51F5D5930E3D}" type="presOf" srcId="{1A88B48C-0C51-47EE-A113-CD1B26D1DF7E}" destId="{7F9C542C-0A3E-45E6-90B3-073A9D77A625}" srcOrd="0" destOrd="0" presId="urn:microsoft.com/office/officeart/2011/layout/HexagonRadial"/>
    <dgm:cxn modelId="{F2916BC0-4BEB-48A0-BC99-2050B9C0E528}" srcId="{1A88B48C-0C51-47EE-A113-CD1B26D1DF7E}" destId="{FED0BF03-F401-414F-80B0-4297E59E63DA}" srcOrd="5" destOrd="0" parTransId="{3F017C19-6252-487F-B138-953591104F63}" sibTransId="{E5AC1E28-2020-4623-9839-6D40DE3253D9}"/>
    <dgm:cxn modelId="{6566D0D3-54E1-4E4B-A156-4B361F80737D}" srcId="{0573664D-37A2-4760-8DE6-B924674E530B}" destId="{1C361388-A537-4CA2-9605-EB26647202F1}" srcOrd="0" destOrd="0" parTransId="{5206766E-1F02-4BF1-B15E-C5461B606688}" sibTransId="{626EE7A5-033E-403E-BAFA-89EC5B2773AF}"/>
    <dgm:cxn modelId="{3B6EB2F4-AAAA-4468-88B6-6EC4FC36C146}" srcId="{B2BA9CD3-4C7F-4951-9069-0788DBA8DEE9}" destId="{0573664D-37A2-4760-8DE6-B924674E530B}" srcOrd="2" destOrd="0" parTransId="{E23D63C2-FC30-40AE-BD77-4AB4439F7427}" sibTransId="{2559452B-6010-45CD-9B94-D8A7C80078E0}"/>
    <dgm:cxn modelId="{B9A37982-5442-4216-A69E-A0E68372B098}" type="presParOf" srcId="{7680D0BF-4D75-4B7E-B510-649E88F24B5A}" destId="{7F9C542C-0A3E-45E6-90B3-073A9D77A625}" srcOrd="0" destOrd="0" presId="urn:microsoft.com/office/officeart/2011/layout/HexagonRadial"/>
    <dgm:cxn modelId="{CC3846B4-0A4B-453E-A3A5-DC4A9011BCD8}" type="presParOf" srcId="{7680D0BF-4D75-4B7E-B510-649E88F24B5A}" destId="{21DAF54B-6F44-446F-A0FE-681031FA2E35}" srcOrd="1" destOrd="0" presId="urn:microsoft.com/office/officeart/2011/layout/HexagonRadial"/>
    <dgm:cxn modelId="{D04AEF12-2F76-461C-B842-0D137EA9E4F2}" type="presParOf" srcId="{21DAF54B-6F44-446F-A0FE-681031FA2E35}" destId="{B6659F1D-B7C6-40FA-BBCB-7E74A3ACD093}" srcOrd="0" destOrd="0" presId="urn:microsoft.com/office/officeart/2011/layout/HexagonRadial"/>
    <dgm:cxn modelId="{DD9A317D-18A8-4500-B29E-7807AAA6CEDB}" type="presParOf" srcId="{7680D0BF-4D75-4B7E-B510-649E88F24B5A}" destId="{2ECB09D1-8BDB-418D-8A0E-F4AE76D1A164}" srcOrd="2" destOrd="0" presId="urn:microsoft.com/office/officeart/2011/layout/HexagonRadial"/>
    <dgm:cxn modelId="{4846CB6E-B919-49F8-87D0-540F81FFA86E}" type="presParOf" srcId="{7680D0BF-4D75-4B7E-B510-649E88F24B5A}" destId="{2331CCC7-0F6A-4BA9-8BE4-C4F76218CE68}" srcOrd="3" destOrd="0" presId="urn:microsoft.com/office/officeart/2011/layout/HexagonRadial"/>
    <dgm:cxn modelId="{EE4129BC-F654-4BB0-A736-1388657E821E}" type="presParOf" srcId="{2331CCC7-0F6A-4BA9-8BE4-C4F76218CE68}" destId="{9CEBA456-8FDB-4710-831B-0337DC926187}" srcOrd="0" destOrd="0" presId="urn:microsoft.com/office/officeart/2011/layout/HexagonRadial"/>
    <dgm:cxn modelId="{0F520AD3-99F6-49F8-A94A-209E064E952B}" type="presParOf" srcId="{7680D0BF-4D75-4B7E-B510-649E88F24B5A}" destId="{648F5BF4-B584-4F9E-A176-72D4F300927B}" srcOrd="4" destOrd="0" presId="urn:microsoft.com/office/officeart/2011/layout/HexagonRadial"/>
    <dgm:cxn modelId="{E4E89554-63BA-4F7A-BB40-57ACD1E3B50D}" type="presParOf" srcId="{7680D0BF-4D75-4B7E-B510-649E88F24B5A}" destId="{147FF2C6-BC8B-4072-AC7A-1F03FF3525AB}" srcOrd="5" destOrd="0" presId="urn:microsoft.com/office/officeart/2011/layout/HexagonRadial"/>
    <dgm:cxn modelId="{E0D48F10-14DF-49AE-8AEA-B260B7465784}" type="presParOf" srcId="{147FF2C6-BC8B-4072-AC7A-1F03FF3525AB}" destId="{942A8C3A-6EEA-4BE2-AACD-085AFAA9B125}" srcOrd="0" destOrd="0" presId="urn:microsoft.com/office/officeart/2011/layout/HexagonRadial"/>
    <dgm:cxn modelId="{208AD1A1-56BE-4F1C-B43A-CA732779BE1F}" type="presParOf" srcId="{7680D0BF-4D75-4B7E-B510-649E88F24B5A}" destId="{3C17151D-06E5-4736-B911-2FC240352BCF}" srcOrd="6" destOrd="0" presId="urn:microsoft.com/office/officeart/2011/layout/HexagonRadial"/>
    <dgm:cxn modelId="{101E08ED-4B2C-46C1-A2E3-96617095701E}" type="presParOf" srcId="{7680D0BF-4D75-4B7E-B510-649E88F24B5A}" destId="{1E41E7CC-C195-46DF-B33B-53C9BBE0EC03}" srcOrd="7" destOrd="0" presId="urn:microsoft.com/office/officeart/2011/layout/HexagonRadial"/>
    <dgm:cxn modelId="{F989AE83-BCB0-4549-A98D-B874A3577ADA}" type="presParOf" srcId="{1E41E7CC-C195-46DF-B33B-53C9BBE0EC03}" destId="{5009C6B9-56C6-484C-91F9-96A422CDB220}" srcOrd="0" destOrd="0" presId="urn:microsoft.com/office/officeart/2011/layout/HexagonRadial"/>
    <dgm:cxn modelId="{3BEFDEA2-E7FD-4EC4-A07C-3A973AA35BE1}" type="presParOf" srcId="{7680D0BF-4D75-4B7E-B510-649E88F24B5A}" destId="{C4BC816A-DC7C-4A3A-AC2B-29EEDD4D2F68}" srcOrd="8" destOrd="0" presId="urn:microsoft.com/office/officeart/2011/layout/HexagonRadial"/>
    <dgm:cxn modelId="{19F6EEB5-D4DF-4D96-A692-AAD6C7118FE0}" type="presParOf" srcId="{7680D0BF-4D75-4B7E-B510-649E88F24B5A}" destId="{AE02252B-DE37-4950-B39A-E0AF6C05CA78}" srcOrd="9" destOrd="0" presId="urn:microsoft.com/office/officeart/2011/layout/HexagonRadial"/>
    <dgm:cxn modelId="{D68AE194-E000-4603-9EF6-DEE1945BB1A0}" type="presParOf" srcId="{AE02252B-DE37-4950-B39A-E0AF6C05CA78}" destId="{A0152ADF-E557-473F-B547-2729C4F8C7D9}" srcOrd="0" destOrd="0" presId="urn:microsoft.com/office/officeart/2011/layout/HexagonRadial"/>
    <dgm:cxn modelId="{46E75DF8-BF17-437F-83DE-4F30C8AEDB09}" type="presParOf" srcId="{7680D0BF-4D75-4B7E-B510-649E88F24B5A}" destId="{E46DB06C-3500-43F9-B747-046475370264}" srcOrd="10" destOrd="0" presId="urn:microsoft.com/office/officeart/2011/layout/HexagonRadial"/>
    <dgm:cxn modelId="{DC79ABBA-DD8A-4BC1-857A-975B81D4FABE}" type="presParOf" srcId="{7680D0BF-4D75-4B7E-B510-649E88F24B5A}" destId="{1024ECD6-A66A-4F04-B1B8-2949553C384B}" srcOrd="11" destOrd="0" presId="urn:microsoft.com/office/officeart/2011/layout/HexagonRadial"/>
    <dgm:cxn modelId="{9F397338-190D-4464-9D8E-E85C5F000E7C}" type="presParOf" srcId="{1024ECD6-A66A-4F04-B1B8-2949553C384B}" destId="{B1749A56-B37F-453D-B1CE-6D8232C40851}" srcOrd="0" destOrd="0" presId="urn:microsoft.com/office/officeart/2011/layout/HexagonRadial"/>
    <dgm:cxn modelId="{CD177A1C-839E-4989-BF1E-5295EE57AAC1}" type="presParOf" srcId="{7680D0BF-4D75-4B7E-B510-649E88F24B5A}" destId="{8C13F063-CBA1-494E-81F9-DC1B95C294F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722DF-FCAE-4E94-864E-C58FAAC4A5D7}">
      <dsp:nvSpPr>
        <dsp:cNvPr id="0" name=""/>
        <dsp:cNvSpPr/>
      </dsp:nvSpPr>
      <dsp:spPr>
        <a:xfrm>
          <a:off x="2800812" y="1248919"/>
          <a:ext cx="3111343" cy="31113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Technicians work across many different sectors, each bringing different set of challenges and require a variety of skills. Working in a GP practice is no different and will require all your skills and experience</a:t>
          </a:r>
        </a:p>
      </dsp:txBody>
      <dsp:txXfrm>
        <a:off x="3256458" y="1704565"/>
        <a:ext cx="2200051" cy="2200051"/>
      </dsp:txXfrm>
    </dsp:sp>
    <dsp:sp modelId="{09682B24-F2F6-4D16-8F6D-3744C4CB1480}">
      <dsp:nvSpPr>
        <dsp:cNvPr id="0" name=""/>
        <dsp:cNvSpPr/>
      </dsp:nvSpPr>
      <dsp:spPr>
        <a:xfrm>
          <a:off x="3578648" y="555"/>
          <a:ext cx="1555671" cy="15556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.</a:t>
          </a:r>
        </a:p>
      </dsp:txBody>
      <dsp:txXfrm>
        <a:off x="3806471" y="228378"/>
        <a:ext cx="1100025" cy="1100025"/>
      </dsp:txXfrm>
    </dsp:sp>
    <dsp:sp modelId="{AC0E1F6C-D323-44E9-9C9F-C28D0D59EBF8}">
      <dsp:nvSpPr>
        <dsp:cNvPr id="0" name=""/>
        <dsp:cNvSpPr/>
      </dsp:nvSpPr>
      <dsp:spPr>
        <a:xfrm>
          <a:off x="5604848" y="2026755"/>
          <a:ext cx="1555671" cy="15556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.</a:t>
          </a:r>
        </a:p>
      </dsp:txBody>
      <dsp:txXfrm>
        <a:off x="5832671" y="2254578"/>
        <a:ext cx="1100025" cy="1100025"/>
      </dsp:txXfrm>
    </dsp:sp>
    <dsp:sp modelId="{2831E14A-7F58-4FF0-82B9-F95F93223B71}">
      <dsp:nvSpPr>
        <dsp:cNvPr id="0" name=""/>
        <dsp:cNvSpPr/>
      </dsp:nvSpPr>
      <dsp:spPr>
        <a:xfrm>
          <a:off x="3628112" y="4050142"/>
          <a:ext cx="1555671" cy="155567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.</a:t>
          </a:r>
        </a:p>
      </dsp:txBody>
      <dsp:txXfrm>
        <a:off x="3855935" y="4277965"/>
        <a:ext cx="1100025" cy="1100025"/>
      </dsp:txXfrm>
    </dsp:sp>
    <dsp:sp modelId="{861EB770-08C1-41F3-8C60-969C181791FC}">
      <dsp:nvSpPr>
        <dsp:cNvPr id="0" name=""/>
        <dsp:cNvSpPr/>
      </dsp:nvSpPr>
      <dsp:spPr>
        <a:xfrm>
          <a:off x="1552447" y="2026755"/>
          <a:ext cx="1555671" cy="155567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.</a:t>
          </a:r>
        </a:p>
      </dsp:txBody>
      <dsp:txXfrm>
        <a:off x="1780270" y="2254578"/>
        <a:ext cx="1100025" cy="1100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F8525-20C9-4E06-9AC5-DB643B6518EB}">
      <dsp:nvSpPr>
        <dsp:cNvPr id="0" name=""/>
        <dsp:cNvSpPr/>
      </dsp:nvSpPr>
      <dsp:spPr>
        <a:xfrm>
          <a:off x="1787103" y="0"/>
          <a:ext cx="4572000" cy="4572000"/>
        </a:xfrm>
        <a:prstGeom prst="diamond">
          <a:avLst/>
        </a:prstGeom>
        <a:solidFill>
          <a:srgbClr val="F3BAF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F25E5-1322-46BA-8BB7-112E96C7EEAB}">
      <dsp:nvSpPr>
        <dsp:cNvPr id="0" name=""/>
        <dsp:cNvSpPr/>
      </dsp:nvSpPr>
      <dsp:spPr>
        <a:xfrm>
          <a:off x="2263140" y="434340"/>
          <a:ext cx="1783080" cy="178308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What does a pharmacy technician actually do in a GP surgery?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2350183" y="521383"/>
        <a:ext cx="1608994" cy="1608994"/>
      </dsp:txXfrm>
    </dsp:sp>
    <dsp:sp modelId="{E0379D5B-3665-4D5A-8C06-DEB33B467791}">
      <dsp:nvSpPr>
        <dsp:cNvPr id="0" name=""/>
        <dsp:cNvSpPr/>
      </dsp:nvSpPr>
      <dsp:spPr>
        <a:xfrm>
          <a:off x="4183380" y="434340"/>
          <a:ext cx="1783080" cy="178308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hlinkClick xmlns:r="http://schemas.openxmlformats.org/officeDocument/2006/relationships" r:id="" action="ppaction://hlinksldjump"/>
            </a:rPr>
            <a:t>Who will I be  working with?</a:t>
          </a:r>
          <a:r>
            <a:rPr lang="en-GB" sz="1700" kern="1200" dirty="0"/>
            <a:t> </a:t>
          </a:r>
        </a:p>
      </dsp:txBody>
      <dsp:txXfrm>
        <a:off x="4270423" y="521383"/>
        <a:ext cx="1608994" cy="1608994"/>
      </dsp:txXfrm>
    </dsp:sp>
    <dsp:sp modelId="{4F150FC1-2110-4B99-ADF2-B775EE9B7C68}">
      <dsp:nvSpPr>
        <dsp:cNvPr id="0" name=""/>
        <dsp:cNvSpPr/>
      </dsp:nvSpPr>
      <dsp:spPr>
        <a:xfrm>
          <a:off x="2263140" y="2354580"/>
          <a:ext cx="1783080" cy="178308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hlinkClick xmlns:r="http://schemas.openxmlformats.org/officeDocument/2006/relationships" r:id="" action="ppaction://hlinksldjump"/>
            </a:rPr>
            <a:t>Where will I be working?</a:t>
          </a:r>
          <a:endParaRPr lang="en-GB" sz="1700" kern="1200" dirty="0"/>
        </a:p>
      </dsp:txBody>
      <dsp:txXfrm>
        <a:off x="2350183" y="2441623"/>
        <a:ext cx="1608994" cy="1608994"/>
      </dsp:txXfrm>
    </dsp:sp>
    <dsp:sp modelId="{54EF0C2B-BDED-4681-8165-30BA98EA7473}">
      <dsp:nvSpPr>
        <dsp:cNvPr id="0" name=""/>
        <dsp:cNvSpPr/>
      </dsp:nvSpPr>
      <dsp:spPr>
        <a:xfrm>
          <a:off x="4187534" y="2356594"/>
          <a:ext cx="1783080" cy="178308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hlinkClick xmlns:r="http://schemas.openxmlformats.org/officeDocument/2006/relationships" r:id="" action="ppaction://hlinksldjump"/>
            </a:rPr>
            <a:t>What training and development opportunities are there?</a:t>
          </a:r>
          <a:endParaRPr lang="en-GB" sz="1700" kern="1200" dirty="0"/>
        </a:p>
      </dsp:txBody>
      <dsp:txXfrm>
        <a:off x="4274577" y="2443637"/>
        <a:ext cx="1608994" cy="1608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C542C-0A3E-45E6-90B3-073A9D77A625}">
      <dsp:nvSpPr>
        <dsp:cNvPr id="0" name=""/>
        <dsp:cNvSpPr/>
      </dsp:nvSpPr>
      <dsp:spPr>
        <a:xfrm>
          <a:off x="3096349" y="1728189"/>
          <a:ext cx="2184928" cy="1890051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.</a:t>
          </a:r>
        </a:p>
      </dsp:txBody>
      <dsp:txXfrm>
        <a:off x="3458422" y="2041397"/>
        <a:ext cx="1460782" cy="1263635"/>
      </dsp:txXfrm>
    </dsp:sp>
    <dsp:sp modelId="{9CEBA456-8FDB-4710-831B-0337DC926187}">
      <dsp:nvSpPr>
        <dsp:cNvPr id="0" name=""/>
        <dsp:cNvSpPr/>
      </dsp:nvSpPr>
      <dsp:spPr>
        <a:xfrm>
          <a:off x="3001427" y="1038039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B09D1-8BDB-418D-8A0E-F4AE76D1A164}">
      <dsp:nvSpPr>
        <dsp:cNvPr id="0" name=""/>
        <dsp:cNvSpPr/>
      </dsp:nvSpPr>
      <dsp:spPr>
        <a:xfrm>
          <a:off x="3278237" y="69194"/>
          <a:ext cx="179053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Care home queries and support</a:t>
          </a:r>
        </a:p>
      </dsp:txBody>
      <dsp:txXfrm>
        <a:off x="3574967" y="325900"/>
        <a:ext cx="1197073" cy="1035609"/>
      </dsp:txXfrm>
    </dsp:sp>
    <dsp:sp modelId="{942A8C3A-6EEA-4BE2-AACD-085AFAA9B125}">
      <dsp:nvSpPr>
        <dsp:cNvPr id="0" name=""/>
        <dsp:cNvSpPr/>
      </dsp:nvSpPr>
      <dsp:spPr>
        <a:xfrm>
          <a:off x="5354309" y="2283685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F5BF4-B584-4F9E-A176-72D4F300927B}">
      <dsp:nvSpPr>
        <dsp:cNvPr id="0" name=""/>
        <dsp:cNvSpPr/>
      </dsp:nvSpPr>
      <dsp:spPr>
        <a:xfrm>
          <a:off x="4837426" y="986784"/>
          <a:ext cx="179053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Audits to identify areas of action and priority</a:t>
          </a:r>
        </a:p>
      </dsp:txBody>
      <dsp:txXfrm>
        <a:off x="5134156" y="1243490"/>
        <a:ext cx="1197073" cy="1035609"/>
      </dsp:txXfrm>
    </dsp:sp>
    <dsp:sp modelId="{5009C6B9-56C6-484C-91F9-96A422CDB220}">
      <dsp:nvSpPr>
        <dsp:cNvPr id="0" name=""/>
        <dsp:cNvSpPr/>
      </dsp:nvSpPr>
      <dsp:spPr>
        <a:xfrm>
          <a:off x="4662288" y="3806136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7151D-06E5-4736-B911-2FC240352BCF}">
      <dsp:nvSpPr>
        <dsp:cNvPr id="0" name=""/>
        <dsp:cNvSpPr/>
      </dsp:nvSpPr>
      <dsp:spPr>
        <a:xfrm>
          <a:off x="4963140" y="2825752"/>
          <a:ext cx="179053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Processing of discharge letters, letters from other healthcare settings- accurate records keeping and medicine reconciliation.</a:t>
          </a:r>
        </a:p>
      </dsp:txBody>
      <dsp:txXfrm>
        <a:off x="5259870" y="3082458"/>
        <a:ext cx="1197073" cy="1035609"/>
      </dsp:txXfrm>
    </dsp:sp>
    <dsp:sp modelId="{A0152ADF-E557-473F-B547-2729C4F8C7D9}">
      <dsp:nvSpPr>
        <dsp:cNvPr id="0" name=""/>
        <dsp:cNvSpPr/>
      </dsp:nvSpPr>
      <dsp:spPr>
        <a:xfrm>
          <a:off x="3001421" y="3736935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C816A-DC7C-4A3A-AC2B-29EEDD4D2F68}">
      <dsp:nvSpPr>
        <dsp:cNvPr id="0" name=""/>
        <dsp:cNvSpPr/>
      </dsp:nvSpPr>
      <dsp:spPr>
        <a:xfrm>
          <a:off x="3321013" y="3779570"/>
          <a:ext cx="179053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Out of stock items- alternatives</a:t>
          </a:r>
        </a:p>
      </dsp:txBody>
      <dsp:txXfrm>
        <a:off x="3617743" y="4036276"/>
        <a:ext cx="1197073" cy="1035609"/>
      </dsp:txXfrm>
    </dsp:sp>
    <dsp:sp modelId="{B1749A56-B37F-453D-B1CE-6D8232C40851}">
      <dsp:nvSpPr>
        <dsp:cNvPr id="0" name=""/>
        <dsp:cNvSpPr/>
      </dsp:nvSpPr>
      <dsp:spPr>
        <a:xfrm>
          <a:off x="2240201" y="2352886"/>
          <a:ext cx="824367" cy="71030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DB06C-3500-43F9-B747-046475370264}">
      <dsp:nvSpPr>
        <dsp:cNvPr id="0" name=""/>
        <dsp:cNvSpPr/>
      </dsp:nvSpPr>
      <dsp:spPr>
        <a:xfrm>
          <a:off x="1671262" y="2826818"/>
          <a:ext cx="179053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/>
            <a:t>Medication queries from patients, community pharmacy and practice staff</a:t>
          </a:r>
        </a:p>
      </dsp:txBody>
      <dsp:txXfrm>
        <a:off x="1967992" y="3083524"/>
        <a:ext cx="1197073" cy="1035609"/>
      </dsp:txXfrm>
    </dsp:sp>
    <dsp:sp modelId="{8C13F063-CBA1-494E-81F9-DC1B95C294FF}">
      <dsp:nvSpPr>
        <dsp:cNvPr id="0" name=""/>
        <dsp:cNvSpPr/>
      </dsp:nvSpPr>
      <dsp:spPr>
        <a:xfrm>
          <a:off x="1671262" y="950620"/>
          <a:ext cx="1790533" cy="15490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Drug monitoring and blood tests</a:t>
          </a:r>
        </a:p>
      </dsp:txBody>
      <dsp:txXfrm>
        <a:off x="1967992" y="1207326"/>
        <a:ext cx="1197073" cy="1035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CD301-AD55-4D45-92CE-07BE4F680CA0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D1681-B752-4333-BF98-F2C8B2E34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1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APTUK competency framework also gives good insight https://www.aptuk.org/site/PCPT  and also PCPA website has helpful information  https://pcpa.org.uk/index.php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1681-B752-4333-BF98-F2C8B2E34BD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2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8F8E37-2454-4F1F-9C26-C35B612DD71C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6A98350-EC61-4891-B368-7FED1FF7E5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8E37-2454-4F1F-9C26-C35B612DD71C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8350-EC61-4891-B368-7FED1FF7E5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8E37-2454-4F1F-9C26-C35B612DD71C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8350-EC61-4891-B368-7FED1FF7E5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8F8E37-2454-4F1F-9C26-C35B612DD71C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8350-EC61-4891-B368-7FED1FF7E5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8F8E37-2454-4F1F-9C26-C35B612DD71C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6A98350-EC61-4891-B368-7FED1FF7E59C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8F8E37-2454-4F1F-9C26-C35B612DD71C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6A98350-EC61-4891-B368-7FED1FF7E5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8F8E37-2454-4F1F-9C26-C35B612DD71C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6A98350-EC61-4891-B368-7FED1FF7E59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8E37-2454-4F1F-9C26-C35B612DD71C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98350-EC61-4891-B368-7FED1FF7E5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8F8E37-2454-4F1F-9C26-C35B612DD71C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6A98350-EC61-4891-B368-7FED1FF7E59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8F8E37-2454-4F1F-9C26-C35B612DD71C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6A98350-EC61-4891-B368-7FED1FF7E59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8F8E37-2454-4F1F-9C26-C35B612DD71C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6A98350-EC61-4891-B368-7FED1FF7E59C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8F8E37-2454-4F1F-9C26-C35B612DD71C}" type="datetimeFigureOut">
              <a:rPr lang="en-GB" smtClean="0"/>
              <a:t>21/06/2021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6A98350-EC61-4891-B368-7FED1FF7E59C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zoe.webb5@nhs.net" TargetMode="External"/><Relationship Id="rId2" Type="http://schemas.openxmlformats.org/officeDocument/2006/relationships/hyperlink" Target="mailto:philippa.jones10@nh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antsgpalliance.com/what-we-do/gpa-clinical-pharmacist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9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pe.ac.uk/career/pcpep/pcpep-training-pathway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tuk.org/site/PCPT" TargetMode="External"/><Relationship Id="rId2" Type="http://schemas.openxmlformats.org/officeDocument/2006/relationships/hyperlink" Target="http://www.england.nhs.uk/wp-content/uploads/2021/03/B0431-network-contract-des-specification-pcn-requirements-and-entitlements-21-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cpa.org.uk/pharmacy-technicians-group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Pharmacy technicians working in </a:t>
            </a:r>
            <a:br>
              <a:rPr lang="en-GB" b="1" dirty="0"/>
            </a:br>
            <a:r>
              <a:rPr lang="en-GB" b="1" dirty="0"/>
              <a:t>Primary Care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General Practice Alliance </a:t>
            </a:r>
          </a:p>
          <a:p>
            <a:endParaRPr lang="en-GB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F680E6F-B96F-41A9-9D58-393EB28E0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49" y="3140968"/>
            <a:ext cx="2561007" cy="99233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5800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Meet the team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83872F-B020-4297-A40A-735A7A89E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83" y="4608189"/>
            <a:ext cx="1487553" cy="223132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EEAFC4-46BC-48D2-929B-EFADAE681705}"/>
              </a:ext>
            </a:extLst>
          </p:cNvPr>
          <p:cNvSpPr/>
          <p:nvPr/>
        </p:nvSpPr>
        <p:spPr>
          <a:xfrm rot="20500768">
            <a:off x="1450625" y="1775968"/>
            <a:ext cx="2337721" cy="925783"/>
          </a:xfrm>
          <a:prstGeom prst="ellipse">
            <a:avLst/>
          </a:prstGeom>
          <a:effectLst>
            <a:reflection blurRad="6350" stA="50000" endA="300" endPos="55000" dir="5400000" sy="-100000" algn="bl" rotWithShape="0"/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Clinical</a:t>
            </a:r>
          </a:p>
          <a:p>
            <a:pPr algn="ctr"/>
            <a:r>
              <a:rPr lang="en-GB" dirty="0"/>
              <a:t>Pharmacists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C9C470-D5E8-4E4E-A619-44C6739F0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398" y="1350687"/>
            <a:ext cx="1438781" cy="22313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0EBDA3-F2EF-40C3-9EE7-950B0B82A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610" y="1286266"/>
            <a:ext cx="1526648" cy="2243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8FFA3F-5D0D-42B0-8F4A-D78045199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233" y="3068960"/>
            <a:ext cx="1522448" cy="22062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9C3DBD-3938-43B0-9941-EE68C1DFF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14" y="3377665"/>
            <a:ext cx="1487553" cy="2231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6F2974-F537-440E-8DEC-F5F358DEF1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716"/>
          <a:stretch/>
        </p:blipFill>
        <p:spPr>
          <a:xfrm>
            <a:off x="1467668" y="4595371"/>
            <a:ext cx="1521061" cy="22569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19EF9-232D-45CD-8D04-7537F2DE53D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14" r="11140"/>
          <a:stretch/>
        </p:blipFill>
        <p:spPr>
          <a:xfrm>
            <a:off x="1870540" y="2748145"/>
            <a:ext cx="1438781" cy="2231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41C39D-763A-4E84-9F38-95A6D2F4FBA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8803" t="8361" r="27992" b="28016"/>
          <a:stretch/>
        </p:blipFill>
        <p:spPr>
          <a:xfrm>
            <a:off x="3103886" y="4385049"/>
            <a:ext cx="1522448" cy="222491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4C9A019-A3F7-4CF9-B020-282996BA4C52}"/>
              </a:ext>
            </a:extLst>
          </p:cNvPr>
          <p:cNvSpPr/>
          <p:nvPr/>
        </p:nvSpPr>
        <p:spPr>
          <a:xfrm rot="853981">
            <a:off x="6806498" y="3565250"/>
            <a:ext cx="2337721" cy="9257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Pharmacy</a:t>
            </a:r>
          </a:p>
          <a:p>
            <a:pPr algn="ctr"/>
            <a:r>
              <a:rPr lang="en-GB" dirty="0"/>
              <a:t>Technicians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B0CDA-C10E-4D75-A389-61431BA862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5304" y="1266518"/>
            <a:ext cx="1440160" cy="2231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FDDF9C-4A48-49CC-BEA3-15E61F9E768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279"/>
          <a:stretch/>
        </p:blipFill>
        <p:spPr>
          <a:xfrm>
            <a:off x="5867481" y="3434777"/>
            <a:ext cx="1438781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1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572000"/>
          </a:xfrm>
        </p:spPr>
        <p:txBody>
          <a:bodyPr/>
          <a:lstStyle/>
          <a:p>
            <a:r>
              <a:rPr lang="en-GB" dirty="0"/>
              <a:t>If you have any further questions, please do get in touch with:</a:t>
            </a:r>
          </a:p>
          <a:p>
            <a:r>
              <a:rPr lang="en-GB" dirty="0"/>
              <a:t>Philippa Jones, Senior Clinical Pharmacist 07708476743 </a:t>
            </a:r>
            <a:r>
              <a:rPr lang="en-GB" dirty="0">
                <a:hlinkClick r:id="rId2"/>
              </a:rPr>
              <a:t>philippa.jones10@nhs.net</a:t>
            </a:r>
            <a:endParaRPr lang="en-GB" dirty="0"/>
          </a:p>
          <a:p>
            <a:r>
              <a:rPr lang="en-GB" dirty="0"/>
              <a:t>Zoe Webb, Senior Pharmacy Technician 07708473000 </a:t>
            </a:r>
            <a:r>
              <a:rPr lang="en-GB" dirty="0">
                <a:hlinkClick r:id="rId3"/>
              </a:rPr>
              <a:t>zoe.webb5@nhs.net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C4F22EE-AA5A-4F6A-B877-4F9E96337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3214821" cy="124567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8056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9608-F0DA-4A98-B1BD-153150CE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PCNs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218E1-D8A1-4479-BF38-04B3EC2BD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18" y="1631179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Grand Union</a:t>
            </a:r>
          </a:p>
          <a:p>
            <a:pPr lvl="1"/>
            <a:r>
              <a:rPr lang="en-GB" dirty="0"/>
              <a:t>Abington Medical Centre</a:t>
            </a:r>
          </a:p>
          <a:p>
            <a:pPr lvl="1"/>
            <a:r>
              <a:rPr lang="en-GB" dirty="0"/>
              <a:t>Abington Park Surgery</a:t>
            </a:r>
          </a:p>
          <a:p>
            <a:pPr lvl="1"/>
            <a:r>
              <a:rPr lang="en-GB" dirty="0"/>
              <a:t>King Edward Road Surgery</a:t>
            </a:r>
          </a:p>
          <a:p>
            <a:pPr lvl="1"/>
            <a:r>
              <a:rPr lang="en-GB" dirty="0"/>
              <a:t>Leicester Terrace Health Centre</a:t>
            </a:r>
          </a:p>
          <a:p>
            <a:pPr lvl="1"/>
            <a:r>
              <a:rPr lang="en-GB" dirty="0"/>
              <a:t>Greenview Surgery</a:t>
            </a:r>
          </a:p>
          <a:p>
            <a:r>
              <a:rPr lang="en-GB" dirty="0"/>
              <a:t>Arc</a:t>
            </a:r>
          </a:p>
          <a:p>
            <a:pPr lvl="1"/>
            <a:r>
              <a:rPr lang="en-GB" dirty="0"/>
              <a:t>Danes Camp</a:t>
            </a:r>
          </a:p>
          <a:p>
            <a:pPr lvl="1"/>
            <a:r>
              <a:rPr lang="en-GB" dirty="0" err="1"/>
              <a:t>Rillwood</a:t>
            </a:r>
            <a:endParaRPr lang="en-GB" dirty="0"/>
          </a:p>
          <a:p>
            <a:pPr lvl="1"/>
            <a:r>
              <a:rPr lang="en-GB" dirty="0"/>
              <a:t>Eleanor Cross</a:t>
            </a:r>
          </a:p>
          <a:p>
            <a:pPr lvl="1"/>
            <a:r>
              <a:rPr lang="en-GB" dirty="0" err="1"/>
              <a:t>Delapre</a:t>
            </a:r>
            <a:endParaRPr lang="en-GB" dirty="0"/>
          </a:p>
          <a:p>
            <a:r>
              <a:rPr lang="en-GB" dirty="0"/>
              <a:t>MMWF</a:t>
            </a:r>
          </a:p>
          <a:p>
            <a:pPr lvl="1"/>
            <a:r>
              <a:rPr lang="en-GB" dirty="0"/>
              <a:t>Mounts </a:t>
            </a:r>
          </a:p>
          <a:p>
            <a:pPr lvl="1"/>
            <a:r>
              <a:rPr lang="en-GB" dirty="0"/>
              <a:t>Maple Access</a:t>
            </a:r>
          </a:p>
          <a:p>
            <a:pPr lvl="1"/>
            <a:r>
              <a:rPr lang="en-GB" dirty="0"/>
              <a:t>Weston Favell Plus</a:t>
            </a:r>
          </a:p>
          <a:p>
            <a:pPr lvl="1"/>
            <a:r>
              <a:rPr lang="en-GB" dirty="0"/>
              <a:t>Mayfield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C4AE8E-C57A-404F-90E6-5AA1BBBAE96E}"/>
              </a:ext>
            </a:extLst>
          </p:cNvPr>
          <p:cNvSpPr/>
          <p:nvPr/>
        </p:nvSpPr>
        <p:spPr>
          <a:xfrm>
            <a:off x="7452320" y="5949280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hlinkClick r:id="rId2" action="ppaction://hlinksldjump"/>
              </a:rPr>
              <a:t>Click here to return to home page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1376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C5E4-9CAA-40A4-ABAF-4547EA970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60660"/>
            <a:ext cx="3528392" cy="249227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Pharmacy technicians in different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BF6AF-0206-441B-B78A-E38759A8C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9359432"/>
              </p:ext>
            </p:extLst>
          </p:nvPr>
        </p:nvGraphicFramePr>
        <p:xfrm>
          <a:off x="395536" y="1060177"/>
          <a:ext cx="8712968" cy="5609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2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Pharmacy technicians in primary care with GPA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General Practice Alliance (GPA) is our employer and is a GP Federation supporting many practice in the Northampton area </a:t>
            </a:r>
            <a:r>
              <a:rPr lang="en-GB" dirty="0">
                <a:hlinkClick r:id="rId2"/>
              </a:rPr>
              <a:t>http://www.northantsgpalliance.com/what-we-do/gpa-clinical-pharmacists/</a:t>
            </a:r>
            <a:r>
              <a:rPr lang="en-GB" dirty="0"/>
              <a:t> </a:t>
            </a:r>
          </a:p>
          <a:p>
            <a:r>
              <a:rPr lang="en-GB" dirty="0"/>
              <a:t>This role is still fairly new and very much developing and so makes this a very exciting opportunity.</a:t>
            </a:r>
          </a:p>
          <a:p>
            <a:r>
              <a:rPr lang="en-GB" dirty="0"/>
              <a:t>Technician work is not just dispensing medication, although hugely important, we have the skills to allow us to do so much more. </a:t>
            </a:r>
            <a:r>
              <a:rPr lang="en-GB" b="1" dirty="0"/>
              <a:t>Read on if your are still with us and interested…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9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24936" cy="1399032"/>
          </a:xfrm>
        </p:spPr>
        <p:txBody>
          <a:bodyPr>
            <a:noAutofit/>
          </a:bodyPr>
          <a:lstStyle/>
          <a:p>
            <a:r>
              <a:rPr lang="en-GB" b="1" dirty="0"/>
              <a:t>Do you have some questions…click on the question to reveal the answer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360061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D2F6722-26BE-4432-B433-449B60A484F1}"/>
              </a:ext>
            </a:extLst>
          </p:cNvPr>
          <p:cNvSpPr/>
          <p:nvPr/>
        </p:nvSpPr>
        <p:spPr>
          <a:xfrm>
            <a:off x="7297960" y="5805264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hlinkClick r:id="rId7" action="ppaction://hlinksldjump"/>
              </a:rPr>
              <a:t>Click here to continue the presentation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07954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4998260" y="2204864"/>
            <a:ext cx="857787" cy="739097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/>
          </a:bodyPr>
          <a:lstStyle/>
          <a:p>
            <a:r>
              <a:rPr lang="en-GB" b="1" dirty="0"/>
              <a:t>What does the job involve?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n-GB" sz="1800" dirty="0"/>
              <a:t>Each day should bring you a great deal of variety: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8B05FC-9F9D-48EA-A14E-48F19950A4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027415"/>
              </p:ext>
            </p:extLst>
          </p:nvPr>
        </p:nvGraphicFramePr>
        <p:xfrm>
          <a:off x="395536" y="1412776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FAA7292-5132-49F4-9CA3-B3FD9327D7B9}"/>
              </a:ext>
            </a:extLst>
          </p:cNvPr>
          <p:cNvSpPr/>
          <p:nvPr/>
        </p:nvSpPr>
        <p:spPr>
          <a:xfrm>
            <a:off x="7297960" y="5805264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hlinkClick r:id="rId8" action="ppaction://hlinksldjump"/>
              </a:rPr>
              <a:t>Click here to return to home page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4232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Who will I be </a:t>
            </a:r>
            <a:br>
              <a:rPr lang="en-GB" b="1" dirty="0"/>
            </a:br>
            <a:r>
              <a:rPr lang="en-GB" b="1" dirty="0"/>
              <a:t>working with?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Clinical Pharmacy team:</a:t>
            </a:r>
          </a:p>
          <a:p>
            <a:r>
              <a:rPr lang="en-GB" dirty="0"/>
              <a:t>Each Primary Care Network (PCN) has at least two pharmacists in established roles for each of the PCNS. Each PCN has 4 or 5 GP surgeries</a:t>
            </a:r>
          </a:p>
          <a:p>
            <a:r>
              <a:rPr lang="en-GB" dirty="0"/>
              <a:t>Lead Clinical Pharmacist and a Senior Pharmacy technician supporting the whole pharmacy team</a:t>
            </a:r>
          </a:p>
          <a:p>
            <a:pPr marL="0" indent="0">
              <a:buNone/>
            </a:pPr>
            <a:r>
              <a:rPr lang="en-GB" b="1" dirty="0"/>
              <a:t>GP surgeries team:</a:t>
            </a:r>
            <a:r>
              <a:rPr lang="en-GB" dirty="0"/>
              <a:t> </a:t>
            </a:r>
          </a:p>
          <a:p>
            <a:r>
              <a:rPr lang="en-GB" dirty="0"/>
              <a:t>Includes GPs, and practice staff; managers, admin, Rx clerks, secretaries, nurses.</a:t>
            </a:r>
          </a:p>
          <a:p>
            <a:pPr marL="0" indent="0">
              <a:buNone/>
            </a:pPr>
            <a:r>
              <a:rPr lang="en-GB" b="1" dirty="0"/>
              <a:t>Wider teams: </a:t>
            </a:r>
          </a:p>
          <a:p>
            <a:r>
              <a:rPr lang="en-GB" dirty="0"/>
              <a:t>Community pharmacy, secondary care, care coordinators, SPLWs</a:t>
            </a:r>
          </a:p>
          <a:p>
            <a:r>
              <a:rPr lang="en-GB" dirty="0"/>
              <a:t>GPA team.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04" y="260648"/>
            <a:ext cx="2667000" cy="1933575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F5F9E87-91EE-49F9-844B-086B8B591017}"/>
              </a:ext>
            </a:extLst>
          </p:cNvPr>
          <p:cNvSpPr/>
          <p:nvPr/>
        </p:nvSpPr>
        <p:spPr>
          <a:xfrm>
            <a:off x="7228016" y="5764148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hlinkClick r:id="rId3" action="ppaction://hlinksldjump"/>
              </a:rPr>
              <a:t>Click here to return to home page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3731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94" y="326582"/>
            <a:ext cx="8229600" cy="1399032"/>
          </a:xfrm>
        </p:spPr>
        <p:txBody>
          <a:bodyPr>
            <a:normAutofit/>
          </a:bodyPr>
          <a:lstStyle/>
          <a:p>
            <a:r>
              <a:rPr lang="en-GB" b="1" dirty="0"/>
              <a:t>Where will I be working?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support and offer a good mixture of working in practice and working from home.</a:t>
            </a:r>
          </a:p>
          <a:p>
            <a:r>
              <a:rPr lang="en-GB" dirty="0"/>
              <a:t>You may work with one practice a day or perhaps split your day between practices, always within one PCN. </a:t>
            </a:r>
          </a:p>
          <a:p>
            <a:r>
              <a:rPr lang="en-GB" dirty="0"/>
              <a:t>We support flexible &amp; part time working as long as the core hours of the surgery are covered.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1"/>
            <a:ext cx="1845568" cy="1728192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D8E12B-44EB-4CDA-9C7B-4CAAC05D6FCC}"/>
              </a:ext>
            </a:extLst>
          </p:cNvPr>
          <p:cNvSpPr/>
          <p:nvPr/>
        </p:nvSpPr>
        <p:spPr>
          <a:xfrm>
            <a:off x="7294984" y="5798418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hlinkClick r:id="rId3" action="ppaction://hlinksldjump"/>
              </a:rPr>
              <a:t>Click here to return to home page</a:t>
            </a:r>
            <a:endParaRPr lang="en-GB" sz="1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F52AD9-ED87-41E1-9912-5A7392C047DE}"/>
              </a:ext>
            </a:extLst>
          </p:cNvPr>
          <p:cNvSpPr/>
          <p:nvPr/>
        </p:nvSpPr>
        <p:spPr>
          <a:xfrm>
            <a:off x="7425680" y="3933056"/>
            <a:ext cx="158417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hlinkClick r:id="rId4" action="ppaction://hlinksldjump"/>
              </a:rPr>
              <a:t>Click here for more information about our PCNs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7243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368104" cy="2736304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Training, support and</a:t>
            </a:r>
            <a:br>
              <a:rPr lang="en-GB" b="1" dirty="0"/>
            </a:br>
            <a:r>
              <a:rPr lang="en-GB" b="1" dirty="0"/>
              <a:t>future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64008" indent="0">
              <a:buNone/>
            </a:pPr>
            <a:endParaRPr lang="en-GB" dirty="0"/>
          </a:p>
          <a:p>
            <a:r>
              <a:rPr lang="en-GB" dirty="0"/>
              <a:t>15month training pathway with CPPE </a:t>
            </a:r>
          </a:p>
          <a:p>
            <a:pPr marL="64008" indent="0">
              <a:buNone/>
            </a:pPr>
            <a:r>
              <a:rPr lang="en-GB" dirty="0"/>
              <a:t>Primary Care Pharmacy Education Pathway </a:t>
            </a:r>
          </a:p>
          <a:p>
            <a:pPr marL="64008" indent="0">
              <a:buNone/>
            </a:pPr>
            <a:r>
              <a:rPr lang="en-GB" dirty="0"/>
              <a:t>is part of your contract. </a:t>
            </a:r>
            <a:r>
              <a:rPr lang="en-GB" dirty="0">
                <a:hlinkClick r:id="rId3"/>
              </a:rPr>
              <a:t>https://www.cppe.ac.uk/career/pcpep/pcpep-training-pathway</a:t>
            </a:r>
            <a:r>
              <a:rPr lang="en-GB" dirty="0"/>
              <a:t> The course is attended by both pharmacists and technicians together. Consists of study days, home learning, project work and support from a education and clinical supervisor.</a:t>
            </a:r>
          </a:p>
          <a:p>
            <a:pPr marL="64008" indent="0">
              <a:buNone/>
            </a:pPr>
            <a:endParaRPr lang="en-GB" b="1" dirty="0"/>
          </a:p>
          <a:p>
            <a:r>
              <a:rPr lang="en-GB" b="1" dirty="0"/>
              <a:t>GPA Clinical Team</a:t>
            </a:r>
            <a:r>
              <a:rPr lang="en-GB" dirty="0"/>
              <a:t>: Pharmacist lead for the whole team and Pharmacy Technician line management for the Technicians.</a:t>
            </a:r>
          </a:p>
          <a:p>
            <a:r>
              <a:rPr lang="en-GB" b="1" dirty="0"/>
              <a:t>Ongoing support </a:t>
            </a:r>
            <a:r>
              <a:rPr lang="en-GB" dirty="0"/>
              <a:t>from Pharmacy colleagues and the wider GPA team as well as the Practice teams.</a:t>
            </a:r>
          </a:p>
          <a:p>
            <a:r>
              <a:rPr lang="en-GB" b="1" dirty="0"/>
              <a:t>Lots of scope </a:t>
            </a:r>
            <a:r>
              <a:rPr lang="en-GB" dirty="0"/>
              <a:t>to undertake projects, audits and learning.</a:t>
            </a:r>
          </a:p>
          <a:p>
            <a:r>
              <a:rPr lang="en-GB" b="1" dirty="0"/>
              <a:t>Monthly clinical supervision</a:t>
            </a:r>
            <a:r>
              <a:rPr lang="en-GB" dirty="0"/>
              <a:t> and </a:t>
            </a:r>
            <a:r>
              <a:rPr lang="en-GB" b="1" dirty="0"/>
              <a:t>regular 1:1</a:t>
            </a:r>
            <a:r>
              <a:rPr lang="en-GB" dirty="0"/>
              <a:t>s providing ongoing support and learning.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75C5BB-09C6-480C-8F5D-DD29E5A0DDFF}"/>
              </a:ext>
            </a:extLst>
          </p:cNvPr>
          <p:cNvSpPr/>
          <p:nvPr/>
        </p:nvSpPr>
        <p:spPr>
          <a:xfrm>
            <a:off x="7452320" y="5949280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hlinkClick r:id="rId4" action="ppaction://hlinksldjump"/>
              </a:rPr>
              <a:t>Click here to return to home page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7011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Further reading…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Network Contract DES </a:t>
            </a:r>
            <a:r>
              <a:rPr lang="en-GB" dirty="0">
                <a:hlinkClick r:id="rId2"/>
              </a:rPr>
              <a:t>www.england.nhs.uk/wp-   content/uploads/2021/03/B0431-network-contract-des-specification-pcn-requirements-and-entitlements-21-22.pdf</a:t>
            </a:r>
            <a:endParaRPr lang="en-GB" dirty="0"/>
          </a:p>
          <a:p>
            <a:r>
              <a:rPr lang="en-GB" dirty="0"/>
              <a:t>APTUK </a:t>
            </a:r>
            <a:r>
              <a:rPr lang="en-GB" dirty="0">
                <a:hlinkClick r:id="rId3"/>
              </a:rPr>
              <a:t>https://www.aptuk.org/site/PCPT</a:t>
            </a:r>
            <a:r>
              <a:rPr lang="en-GB" dirty="0"/>
              <a:t> </a:t>
            </a:r>
          </a:p>
          <a:p>
            <a:r>
              <a:rPr lang="en-GB" dirty="0"/>
              <a:t>PCPA  </a:t>
            </a:r>
            <a:r>
              <a:rPr lang="en-GB" dirty="0">
                <a:hlinkClick r:id="rId4"/>
              </a:rPr>
              <a:t>https://pcpa.org.uk/pharmacy-technicians-group.html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05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D9BD47729764B8C48CA292264BB1A" ma:contentTypeVersion="8" ma:contentTypeDescription="Create a new document." ma:contentTypeScope="" ma:versionID="ba89ca9cb4e22a3b9eaeb21d7bb06afc">
  <xsd:schema xmlns:xsd="http://www.w3.org/2001/XMLSchema" xmlns:xs="http://www.w3.org/2001/XMLSchema" xmlns:p="http://schemas.microsoft.com/office/2006/metadata/properties" xmlns:ns2="98cf8fbd-80e9-4a96-940b-a63bc1155806" targetNamespace="http://schemas.microsoft.com/office/2006/metadata/properties" ma:root="true" ma:fieldsID="14737e018ee0bd7fc533a7c593ddfd6c" ns2:_="">
    <xsd:import namespace="98cf8fbd-80e9-4a96-940b-a63bc11558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f8fbd-80e9-4a96-940b-a63bc11558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F856B1-ABFF-4A2D-B82B-7BF88E387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cf8fbd-80e9-4a96-940b-a63bc11558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0F02F7-DA29-4A37-A6AC-9AFCC65641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B76A8-BB76-47CE-A27A-5A2CB4A50F13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8cf8fbd-80e9-4a96-940b-a63bc115580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507</TotalTime>
  <Words>766</Words>
  <Application>Microsoft Office PowerPoint</Application>
  <PresentationFormat>On-screen Show (4:3)</PresentationFormat>
  <Paragraphs>89</Paragraphs>
  <Slides>12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Verdana</vt:lpstr>
      <vt:lpstr>Wingdings 2</vt:lpstr>
      <vt:lpstr>Verve</vt:lpstr>
      <vt:lpstr>Pharmacy technicians working in  Primary Care Networks</vt:lpstr>
      <vt:lpstr>Pharmacy technicians in different sectors</vt:lpstr>
      <vt:lpstr>Pharmacy technicians in primary care with GPA</vt:lpstr>
      <vt:lpstr>Do you have some questions…click on the question to reveal the answer</vt:lpstr>
      <vt:lpstr>What does the job involve?</vt:lpstr>
      <vt:lpstr>Who will I be  working with?</vt:lpstr>
      <vt:lpstr>Where will I be working?</vt:lpstr>
      <vt:lpstr>Training, support and future development</vt:lpstr>
      <vt:lpstr>Further reading…</vt:lpstr>
      <vt:lpstr>Meet the team</vt:lpstr>
      <vt:lpstr> </vt:lpstr>
      <vt:lpstr>Our PCNs</vt:lpstr>
    </vt:vector>
  </TitlesOfParts>
  <Company>NEL 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technicians working in Primary Care Networks</dc:title>
  <dc:creator>Zoe Webb</dc:creator>
  <cp:lastModifiedBy>Jack Croucher</cp:lastModifiedBy>
  <cp:revision>28</cp:revision>
  <dcterms:created xsi:type="dcterms:W3CDTF">2021-05-12T12:46:47Z</dcterms:created>
  <dcterms:modified xsi:type="dcterms:W3CDTF">2021-06-21T14:09:41Z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0x010100B19D9BD47729764B8C48CA292264BB1A</vt:lpwstr>
  </property>
</Properties>
</file>